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359" r:id="rId3"/>
    <p:sldId id="374" r:id="rId4"/>
    <p:sldId id="375" r:id="rId5"/>
    <p:sldId id="376" r:id="rId6"/>
    <p:sldId id="377" r:id="rId7"/>
    <p:sldId id="378" r:id="rId8"/>
    <p:sldId id="379" r:id="rId9"/>
    <p:sldId id="380" r:id="rId10"/>
    <p:sldId id="381" r:id="rId11"/>
    <p:sldId id="382" r:id="rId12"/>
    <p:sldId id="383" r:id="rId13"/>
    <p:sldId id="389" r:id="rId14"/>
    <p:sldId id="385" r:id="rId15"/>
    <p:sldId id="386" r:id="rId16"/>
    <p:sldId id="387" r:id="rId17"/>
    <p:sldId id="388" r:id="rId18"/>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08" autoAdjust="0"/>
    <p:restoredTop sz="87709" autoAdjust="0"/>
  </p:normalViewPr>
  <p:slideViewPr>
    <p:cSldViewPr showGuides="1">
      <p:cViewPr>
        <p:scale>
          <a:sx n="50" d="100"/>
          <a:sy n="50" d="100"/>
        </p:scale>
        <p:origin x="-2346" y="-852"/>
      </p:cViewPr>
      <p:guideLst>
        <p:guide orient="horz" pos="720"/>
        <p:guide orient="horz" pos="3648"/>
        <p:guide orient="horz" pos="2160"/>
        <p:guide pos="3839"/>
        <p:guide pos="959"/>
        <p:guide pos="7439"/>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BC172D-4F5B-4F03-A950-BF2AB56A1597}" type="datetimeFigureOut">
              <a:rPr lang="en-US" smtClean="0"/>
              <a:t>11/5/2014</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3275E3-7E22-44E5-919C-A2FA01585699}" type="slidenum">
              <a:rPr lang="en-US" smtClean="0"/>
              <a:t>‹#›</a:t>
            </a:fld>
            <a:endParaRPr lang="en-US"/>
          </a:p>
        </p:txBody>
      </p:sp>
    </p:spTree>
    <p:extLst>
      <p:ext uri="{BB962C8B-B14F-4D97-AF65-F5344CB8AC3E}">
        <p14:creationId xmlns:p14="http://schemas.microsoft.com/office/powerpoint/2010/main" val="3538363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3275E3-7E22-44E5-919C-A2FA01585699}" type="slidenum">
              <a:rPr lang="en-US" smtClean="0"/>
              <a:t>1</a:t>
            </a:fld>
            <a:endParaRPr lang="en-US"/>
          </a:p>
        </p:txBody>
      </p:sp>
    </p:spTree>
    <p:extLst>
      <p:ext uri="{BB962C8B-B14F-4D97-AF65-F5344CB8AC3E}">
        <p14:creationId xmlns:p14="http://schemas.microsoft.com/office/powerpoint/2010/main" val="3704124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86673BE5-2745-D542-ADC8-6AC5055ECADF}" type="slidenum">
              <a:rPr lang="en-US"/>
              <a:pPr/>
              <a:t>10</a:t>
            </a:fld>
            <a:endParaRPr lang="en-US"/>
          </a:p>
        </p:txBody>
      </p:sp>
      <p:sp>
        <p:nvSpPr>
          <p:cNvPr id="94209"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4210" name="Text Box 2"/>
          <p:cNvSpPr txBox="1">
            <a:spLocks noGrp="1" noChangeArrowheads="1"/>
          </p:cNvSpPr>
          <p:nvPr>
            <p:ph type="body" idx="1"/>
          </p:nvPr>
        </p:nvSpPr>
        <p:spPr bwMode="auto">
          <a:xfrm>
            <a:off x="0" y="0"/>
            <a:ext cx="1588" cy="15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Check social media to ensure the posting, like or retweet the post</a:t>
            </a:r>
          </a:p>
        </p:txBody>
      </p:sp>
      <p:sp>
        <p:nvSpPr>
          <p:cNvPr id="94211" name="Text Box 3"/>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lnSpc>
                <a:spcPct val="100000"/>
              </a:lnSpc>
            </a:pPr>
            <a:fld id="{E42064FD-AADF-444E-8E7C-A5065838D4D7}" type="slidenum">
              <a:rPr lang="en-US">
                <a:solidFill>
                  <a:srgbClr val="000000"/>
                </a:solidFill>
                <a:latin typeface="+mn-lt" charset="0"/>
                <a:cs typeface="+mn-ea" charset="0"/>
              </a:rPr>
              <a:pPr hangingPunct="1">
                <a:lnSpc>
                  <a:spcPct val="100000"/>
                </a:lnSpc>
              </a:pPr>
              <a:t>10</a:t>
            </a:fld>
            <a:endParaRPr lang="en-US">
              <a:solidFill>
                <a:srgbClr val="000000"/>
              </a:solidFill>
              <a:latin typeface="+mn-lt" charset="0"/>
              <a:cs typeface="+mn-ea"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86673BE5-2745-D542-ADC8-6AC5055ECADF}" type="slidenum">
              <a:rPr lang="en-US"/>
              <a:pPr/>
              <a:t>11</a:t>
            </a:fld>
            <a:endParaRPr lang="en-US"/>
          </a:p>
        </p:txBody>
      </p:sp>
      <p:sp>
        <p:nvSpPr>
          <p:cNvPr id="94209"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4210" name="Text Box 2"/>
          <p:cNvSpPr txBox="1">
            <a:spLocks noGrp="1" noChangeArrowheads="1"/>
          </p:cNvSpPr>
          <p:nvPr>
            <p:ph type="body" idx="1"/>
          </p:nvPr>
        </p:nvSpPr>
        <p:spPr bwMode="auto">
          <a:xfrm>
            <a:off x="0" y="0"/>
            <a:ext cx="1588" cy="15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Once you are confident that your test has proven the app is at full functionality you're all set to start using the app on location</a:t>
            </a:r>
            <a:endParaRPr lang="en-US" dirty="0" smtClean="0"/>
          </a:p>
        </p:txBody>
      </p:sp>
      <p:sp>
        <p:nvSpPr>
          <p:cNvPr id="94211" name="Text Box 3"/>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lnSpc>
                <a:spcPct val="100000"/>
              </a:lnSpc>
            </a:pPr>
            <a:fld id="{E42064FD-AADF-444E-8E7C-A5065838D4D7}" type="slidenum">
              <a:rPr lang="en-US">
                <a:solidFill>
                  <a:srgbClr val="000000"/>
                </a:solidFill>
                <a:latin typeface="+mn-lt" charset="0"/>
                <a:cs typeface="+mn-ea" charset="0"/>
              </a:rPr>
              <a:pPr hangingPunct="1">
                <a:lnSpc>
                  <a:spcPct val="100000"/>
                </a:lnSpc>
              </a:pPr>
              <a:t>11</a:t>
            </a:fld>
            <a:endParaRPr lang="en-US">
              <a:solidFill>
                <a:srgbClr val="000000"/>
              </a:solidFill>
              <a:latin typeface="+mn-lt" charset="0"/>
              <a:cs typeface="+mn-ea"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86673BE5-2745-D542-ADC8-6AC5055ECADF}" type="slidenum">
              <a:rPr lang="en-US"/>
              <a:pPr/>
              <a:t>12</a:t>
            </a:fld>
            <a:endParaRPr lang="en-US"/>
          </a:p>
        </p:txBody>
      </p:sp>
      <p:sp>
        <p:nvSpPr>
          <p:cNvPr id="94209"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4210" name="Text Box 2"/>
          <p:cNvSpPr txBox="1">
            <a:spLocks noGrp="1" noChangeArrowheads="1"/>
          </p:cNvSpPr>
          <p:nvPr>
            <p:ph type="body" idx="1"/>
          </p:nvPr>
        </p:nvSpPr>
        <p:spPr bwMode="auto">
          <a:xfrm>
            <a:off x="0" y="0"/>
            <a:ext cx="1588" cy="15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Engage consumers</a:t>
            </a:r>
            <a:endParaRPr lang="en-US" dirty="0" smtClean="0"/>
          </a:p>
        </p:txBody>
      </p:sp>
      <p:sp>
        <p:nvSpPr>
          <p:cNvPr id="94211" name="Text Box 3"/>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lnSpc>
                <a:spcPct val="100000"/>
              </a:lnSpc>
            </a:pPr>
            <a:fld id="{E42064FD-AADF-444E-8E7C-A5065838D4D7}" type="slidenum">
              <a:rPr lang="en-US">
                <a:solidFill>
                  <a:srgbClr val="000000"/>
                </a:solidFill>
                <a:latin typeface="+mn-lt" charset="0"/>
                <a:cs typeface="+mn-ea" charset="0"/>
              </a:rPr>
              <a:pPr hangingPunct="1">
                <a:lnSpc>
                  <a:spcPct val="100000"/>
                </a:lnSpc>
              </a:pPr>
              <a:t>12</a:t>
            </a:fld>
            <a:endParaRPr lang="en-US">
              <a:solidFill>
                <a:srgbClr val="000000"/>
              </a:solidFill>
              <a:latin typeface="+mn-lt" charset="0"/>
              <a:cs typeface="+mn-ea"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86673BE5-2745-D542-ADC8-6AC5055ECADF}" type="slidenum">
              <a:rPr lang="en-US"/>
              <a:pPr/>
              <a:t>13</a:t>
            </a:fld>
            <a:endParaRPr lang="en-US"/>
          </a:p>
        </p:txBody>
      </p:sp>
      <p:sp>
        <p:nvSpPr>
          <p:cNvPr id="94209"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4210" name="Text Box 2"/>
          <p:cNvSpPr txBox="1">
            <a:spLocks noGrp="1" noChangeArrowheads="1"/>
          </p:cNvSpPr>
          <p:nvPr>
            <p:ph type="body" idx="1"/>
          </p:nvPr>
        </p:nvSpPr>
        <p:spPr bwMode="auto">
          <a:xfrm>
            <a:off x="0" y="0"/>
            <a:ext cx="1588" cy="15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Take their photos</a:t>
            </a:r>
          </a:p>
        </p:txBody>
      </p:sp>
      <p:sp>
        <p:nvSpPr>
          <p:cNvPr id="94211" name="Text Box 3"/>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lnSpc>
                <a:spcPct val="100000"/>
              </a:lnSpc>
            </a:pPr>
            <a:fld id="{E42064FD-AADF-444E-8E7C-A5065838D4D7}" type="slidenum">
              <a:rPr lang="en-US">
                <a:solidFill>
                  <a:srgbClr val="000000"/>
                </a:solidFill>
                <a:latin typeface="+mn-lt" charset="0"/>
                <a:cs typeface="+mn-ea" charset="0"/>
              </a:rPr>
              <a:pPr hangingPunct="1">
                <a:lnSpc>
                  <a:spcPct val="100000"/>
                </a:lnSpc>
              </a:pPr>
              <a:t>13</a:t>
            </a:fld>
            <a:endParaRPr lang="en-US">
              <a:solidFill>
                <a:srgbClr val="000000"/>
              </a:solidFill>
              <a:latin typeface="+mn-lt" charset="0"/>
              <a:cs typeface="+mn-ea"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86673BE5-2745-D542-ADC8-6AC5055ECADF}" type="slidenum">
              <a:rPr lang="en-US"/>
              <a:pPr/>
              <a:t>14</a:t>
            </a:fld>
            <a:endParaRPr lang="en-US"/>
          </a:p>
        </p:txBody>
      </p:sp>
      <p:sp>
        <p:nvSpPr>
          <p:cNvPr id="94209"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4210" name="Text Box 2"/>
          <p:cNvSpPr txBox="1">
            <a:spLocks noGrp="1" noChangeArrowheads="1"/>
          </p:cNvSpPr>
          <p:nvPr>
            <p:ph type="body" idx="1"/>
          </p:nvPr>
        </p:nvSpPr>
        <p:spPr bwMode="auto">
          <a:xfrm>
            <a:off x="0" y="0"/>
            <a:ext cx="1588" cy="15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Have them approve it</a:t>
            </a:r>
            <a:endParaRPr lang="en-US" dirty="0" smtClean="0"/>
          </a:p>
        </p:txBody>
      </p:sp>
      <p:sp>
        <p:nvSpPr>
          <p:cNvPr id="94211" name="Text Box 3"/>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lnSpc>
                <a:spcPct val="100000"/>
              </a:lnSpc>
            </a:pPr>
            <a:fld id="{E42064FD-AADF-444E-8E7C-A5065838D4D7}" type="slidenum">
              <a:rPr lang="en-US">
                <a:solidFill>
                  <a:srgbClr val="000000"/>
                </a:solidFill>
                <a:latin typeface="+mn-lt" charset="0"/>
                <a:cs typeface="+mn-ea" charset="0"/>
              </a:rPr>
              <a:pPr hangingPunct="1">
                <a:lnSpc>
                  <a:spcPct val="100000"/>
                </a:lnSpc>
              </a:pPr>
              <a:t>14</a:t>
            </a:fld>
            <a:endParaRPr lang="en-US">
              <a:solidFill>
                <a:srgbClr val="000000"/>
              </a:solidFill>
              <a:latin typeface="+mn-lt" charset="0"/>
              <a:cs typeface="+mn-ea"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86673BE5-2745-D542-ADC8-6AC5055ECADF}" type="slidenum">
              <a:rPr lang="en-US"/>
              <a:pPr/>
              <a:t>15</a:t>
            </a:fld>
            <a:endParaRPr lang="en-US"/>
          </a:p>
        </p:txBody>
      </p:sp>
      <p:sp>
        <p:nvSpPr>
          <p:cNvPr id="94209"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4210" name="Text Box 2"/>
          <p:cNvSpPr txBox="1">
            <a:spLocks noGrp="1" noChangeArrowheads="1"/>
          </p:cNvSpPr>
          <p:nvPr>
            <p:ph type="body" idx="1"/>
          </p:nvPr>
        </p:nvSpPr>
        <p:spPr bwMode="auto">
          <a:xfrm>
            <a:off x="0" y="0"/>
            <a:ext cx="1588" cy="15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Try to get them to email the photo to themselves and to share it on social media, </a:t>
            </a:r>
            <a:r>
              <a:rPr lang="en-US" dirty="0" smtClean="0"/>
              <a:t> if they are unwilling to email and share that way they can always share directly to Facebook or twitter, like this </a:t>
            </a:r>
          </a:p>
        </p:txBody>
      </p:sp>
      <p:sp>
        <p:nvSpPr>
          <p:cNvPr id="94211" name="Text Box 3"/>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lnSpc>
                <a:spcPct val="100000"/>
              </a:lnSpc>
            </a:pPr>
            <a:fld id="{E42064FD-AADF-444E-8E7C-A5065838D4D7}" type="slidenum">
              <a:rPr lang="en-US">
                <a:solidFill>
                  <a:srgbClr val="000000"/>
                </a:solidFill>
                <a:latin typeface="+mn-lt" charset="0"/>
                <a:cs typeface="+mn-ea" charset="0"/>
              </a:rPr>
              <a:pPr hangingPunct="1">
                <a:lnSpc>
                  <a:spcPct val="100000"/>
                </a:lnSpc>
              </a:pPr>
              <a:t>15</a:t>
            </a:fld>
            <a:endParaRPr lang="en-US">
              <a:solidFill>
                <a:srgbClr val="000000"/>
              </a:solidFill>
              <a:latin typeface="+mn-lt" charset="0"/>
              <a:cs typeface="+mn-ea"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86673BE5-2745-D542-ADC8-6AC5055ECADF}" type="slidenum">
              <a:rPr lang="en-US"/>
              <a:pPr/>
              <a:t>16</a:t>
            </a:fld>
            <a:endParaRPr lang="en-US"/>
          </a:p>
        </p:txBody>
      </p:sp>
      <p:sp>
        <p:nvSpPr>
          <p:cNvPr id="94209"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4210" name="Text Box 2"/>
          <p:cNvSpPr txBox="1">
            <a:spLocks noGrp="1" noChangeArrowheads="1"/>
          </p:cNvSpPr>
          <p:nvPr>
            <p:ph type="body" idx="1"/>
          </p:nvPr>
        </p:nvSpPr>
        <p:spPr bwMode="auto">
          <a:xfrm>
            <a:off x="0" y="0"/>
            <a:ext cx="1588" cy="15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While folks are filling out the form.  If you have another </a:t>
            </a:r>
            <a:r>
              <a:rPr lang="en-US" sz="1200" kern="1200" dirty="0" err="1" smtClean="0">
                <a:solidFill>
                  <a:schemeClr val="tx1"/>
                </a:solidFill>
                <a:latin typeface="+mn-lt"/>
                <a:ea typeface="+mn-ea"/>
                <a:cs typeface="+mn-cs"/>
              </a:rPr>
              <a:t>Ipad</a:t>
            </a:r>
            <a:r>
              <a:rPr lang="en-US" sz="1200" kern="1200" dirty="0" smtClean="0">
                <a:solidFill>
                  <a:schemeClr val="tx1"/>
                </a:solidFill>
                <a:latin typeface="+mn-lt"/>
                <a:ea typeface="+mn-ea"/>
                <a:cs typeface="+mn-cs"/>
              </a:rPr>
              <a:t>, begin the process all over again.  With two units you should always be taking a photo while the other unit is sharing the photo.  </a:t>
            </a:r>
            <a:endParaRPr lang="en-US" dirty="0" smtClean="0"/>
          </a:p>
        </p:txBody>
      </p:sp>
      <p:sp>
        <p:nvSpPr>
          <p:cNvPr id="94211" name="Text Box 3"/>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lnSpc>
                <a:spcPct val="100000"/>
              </a:lnSpc>
            </a:pPr>
            <a:fld id="{E42064FD-AADF-444E-8E7C-A5065838D4D7}" type="slidenum">
              <a:rPr lang="en-US">
                <a:solidFill>
                  <a:srgbClr val="000000"/>
                </a:solidFill>
                <a:latin typeface="+mn-lt" charset="0"/>
                <a:cs typeface="+mn-ea" charset="0"/>
              </a:rPr>
              <a:pPr hangingPunct="1">
                <a:lnSpc>
                  <a:spcPct val="100000"/>
                </a:lnSpc>
              </a:pPr>
              <a:t>16</a:t>
            </a:fld>
            <a:endParaRPr lang="en-US">
              <a:solidFill>
                <a:srgbClr val="000000"/>
              </a:solidFill>
              <a:latin typeface="+mn-lt" charset="0"/>
              <a:cs typeface="+mn-ea"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86673BE5-2745-D542-ADC8-6AC5055ECADF}" type="slidenum">
              <a:rPr lang="en-US"/>
              <a:pPr/>
              <a:t>17</a:t>
            </a:fld>
            <a:endParaRPr lang="en-US"/>
          </a:p>
        </p:txBody>
      </p:sp>
      <p:sp>
        <p:nvSpPr>
          <p:cNvPr id="94209"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4210" name="Text Box 2"/>
          <p:cNvSpPr txBox="1">
            <a:spLocks noGrp="1" noChangeArrowheads="1"/>
          </p:cNvSpPr>
          <p:nvPr>
            <p:ph type="body" idx="1"/>
          </p:nvPr>
        </p:nvSpPr>
        <p:spPr bwMode="auto">
          <a:xfrm>
            <a:off x="0" y="0"/>
            <a:ext cx="1588" cy="15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At the end of the event or if you have a long break during  the event, check photos and analytics, brag about the successes of your event with the confidence that you have the proof to back it up.</a:t>
            </a:r>
            <a:endParaRPr lang="en-US" dirty="0" smtClean="0"/>
          </a:p>
        </p:txBody>
      </p:sp>
      <p:sp>
        <p:nvSpPr>
          <p:cNvPr id="94211" name="Text Box 3"/>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lnSpc>
                <a:spcPct val="100000"/>
              </a:lnSpc>
            </a:pPr>
            <a:fld id="{E42064FD-AADF-444E-8E7C-A5065838D4D7}" type="slidenum">
              <a:rPr lang="en-US">
                <a:solidFill>
                  <a:srgbClr val="000000"/>
                </a:solidFill>
                <a:latin typeface="+mn-lt" charset="0"/>
                <a:cs typeface="+mn-ea" charset="0"/>
              </a:rPr>
              <a:pPr hangingPunct="1">
                <a:lnSpc>
                  <a:spcPct val="100000"/>
                </a:lnSpc>
              </a:pPr>
              <a:t>17</a:t>
            </a:fld>
            <a:endParaRPr lang="en-US">
              <a:solidFill>
                <a:srgbClr val="000000"/>
              </a:solidFill>
              <a:latin typeface="+mn-lt" charset="0"/>
              <a:cs typeface="+mn-ea"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86673BE5-2745-D542-ADC8-6AC5055ECADF}" type="slidenum">
              <a:rPr lang="en-US"/>
              <a:pPr/>
              <a:t>2</a:t>
            </a:fld>
            <a:endParaRPr lang="en-US"/>
          </a:p>
        </p:txBody>
      </p:sp>
      <p:sp>
        <p:nvSpPr>
          <p:cNvPr id="94209"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4210" name="Text Box 2"/>
          <p:cNvSpPr txBox="1">
            <a:spLocks noGrp="1" noChangeArrowheads="1"/>
          </p:cNvSpPr>
          <p:nvPr>
            <p:ph type="body" idx="1"/>
          </p:nvPr>
        </p:nvSpPr>
        <p:spPr bwMode="auto">
          <a:xfrm>
            <a:off x="0" y="0"/>
            <a:ext cx="1588" cy="15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Take the device out of it's case/box.</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94211" name="Text Box 3"/>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lnSpc>
                <a:spcPct val="100000"/>
              </a:lnSpc>
            </a:pPr>
            <a:fld id="{E42064FD-AADF-444E-8E7C-A5065838D4D7}" type="slidenum">
              <a:rPr lang="en-US">
                <a:solidFill>
                  <a:srgbClr val="000000"/>
                </a:solidFill>
                <a:latin typeface="+mn-lt" charset="0"/>
                <a:cs typeface="+mn-ea" charset="0"/>
              </a:rPr>
              <a:pPr hangingPunct="1">
                <a:lnSpc>
                  <a:spcPct val="100000"/>
                </a:lnSpc>
              </a:pPr>
              <a:t>2</a:t>
            </a:fld>
            <a:endParaRPr lang="en-US">
              <a:solidFill>
                <a:srgbClr val="000000"/>
              </a:solidFill>
              <a:latin typeface="+mn-lt" charset="0"/>
              <a:cs typeface="+mn-ea"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86673BE5-2745-D542-ADC8-6AC5055ECADF}" type="slidenum">
              <a:rPr lang="en-US"/>
              <a:pPr/>
              <a:t>3</a:t>
            </a:fld>
            <a:endParaRPr lang="en-US"/>
          </a:p>
        </p:txBody>
      </p:sp>
      <p:sp>
        <p:nvSpPr>
          <p:cNvPr id="94209"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4210" name="Text Box 2"/>
          <p:cNvSpPr txBox="1">
            <a:spLocks noGrp="1" noChangeArrowheads="1"/>
          </p:cNvSpPr>
          <p:nvPr>
            <p:ph type="body" idx="1"/>
          </p:nvPr>
        </p:nvSpPr>
        <p:spPr bwMode="auto">
          <a:xfrm>
            <a:off x="0" y="0"/>
            <a:ext cx="1588" cy="15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Power up the unit, like this.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94211" name="Text Box 3"/>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lnSpc>
                <a:spcPct val="100000"/>
              </a:lnSpc>
            </a:pPr>
            <a:fld id="{E42064FD-AADF-444E-8E7C-A5065838D4D7}" type="slidenum">
              <a:rPr lang="en-US">
                <a:solidFill>
                  <a:srgbClr val="000000"/>
                </a:solidFill>
                <a:latin typeface="+mn-lt" charset="0"/>
                <a:cs typeface="+mn-ea" charset="0"/>
              </a:rPr>
              <a:pPr hangingPunct="1">
                <a:lnSpc>
                  <a:spcPct val="100000"/>
                </a:lnSpc>
              </a:pPr>
              <a:t>3</a:t>
            </a:fld>
            <a:endParaRPr lang="en-US">
              <a:solidFill>
                <a:srgbClr val="000000"/>
              </a:solidFill>
              <a:latin typeface="+mn-lt" charset="0"/>
              <a:cs typeface="+mn-ea"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86673BE5-2745-D542-ADC8-6AC5055ECADF}" type="slidenum">
              <a:rPr lang="en-US"/>
              <a:pPr/>
              <a:t>4</a:t>
            </a:fld>
            <a:endParaRPr lang="en-US"/>
          </a:p>
        </p:txBody>
      </p:sp>
      <p:sp>
        <p:nvSpPr>
          <p:cNvPr id="94209"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4210" name="Text Box 2"/>
          <p:cNvSpPr txBox="1">
            <a:spLocks noGrp="1" noChangeArrowheads="1"/>
          </p:cNvSpPr>
          <p:nvPr>
            <p:ph type="body" idx="1"/>
          </p:nvPr>
        </p:nvSpPr>
        <p:spPr bwMode="auto">
          <a:xfrm>
            <a:off x="0" y="0"/>
            <a:ext cx="1588" cy="15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Start the app, like this</a:t>
            </a:r>
            <a:endParaRPr lang="en-US" sz="1200" kern="1200" dirty="0" smtClean="0">
              <a:solidFill>
                <a:schemeClr val="tx1"/>
              </a:solidFill>
              <a:effectLst/>
              <a:latin typeface="+mn-lt"/>
              <a:ea typeface="+mn-ea"/>
              <a:cs typeface="+mn-cs"/>
            </a:endParaRPr>
          </a:p>
        </p:txBody>
      </p:sp>
      <p:sp>
        <p:nvSpPr>
          <p:cNvPr id="94211" name="Text Box 3"/>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lnSpc>
                <a:spcPct val="100000"/>
              </a:lnSpc>
            </a:pPr>
            <a:fld id="{E42064FD-AADF-444E-8E7C-A5065838D4D7}" type="slidenum">
              <a:rPr lang="en-US">
                <a:solidFill>
                  <a:srgbClr val="000000"/>
                </a:solidFill>
                <a:latin typeface="+mn-lt" charset="0"/>
                <a:cs typeface="+mn-ea" charset="0"/>
              </a:rPr>
              <a:pPr hangingPunct="1">
                <a:lnSpc>
                  <a:spcPct val="100000"/>
                </a:lnSpc>
              </a:pPr>
              <a:t>4</a:t>
            </a:fld>
            <a:endParaRPr lang="en-US">
              <a:solidFill>
                <a:srgbClr val="000000"/>
              </a:solidFill>
              <a:latin typeface="+mn-lt" charset="0"/>
              <a:cs typeface="+mn-ea"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86673BE5-2745-D542-ADC8-6AC5055ECADF}" type="slidenum">
              <a:rPr lang="en-US"/>
              <a:pPr/>
              <a:t>5</a:t>
            </a:fld>
            <a:endParaRPr lang="en-US"/>
          </a:p>
        </p:txBody>
      </p:sp>
      <p:sp>
        <p:nvSpPr>
          <p:cNvPr id="94209"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4210" name="Text Box 2"/>
          <p:cNvSpPr txBox="1">
            <a:spLocks noGrp="1" noChangeArrowheads="1"/>
          </p:cNvSpPr>
          <p:nvPr>
            <p:ph type="body" idx="1"/>
          </p:nvPr>
        </p:nvSpPr>
        <p:spPr bwMode="auto">
          <a:xfrm>
            <a:off x="0" y="0"/>
            <a:ext cx="1588" cy="15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Take a relevant picture of yourself or others, like this</a:t>
            </a:r>
            <a:endParaRPr lang="en-US" sz="1200" kern="1200" dirty="0" smtClean="0">
              <a:solidFill>
                <a:schemeClr val="tx1"/>
              </a:solidFill>
              <a:effectLst/>
              <a:latin typeface="+mn-lt"/>
              <a:ea typeface="+mn-ea"/>
              <a:cs typeface="+mn-cs"/>
            </a:endParaRPr>
          </a:p>
        </p:txBody>
      </p:sp>
      <p:sp>
        <p:nvSpPr>
          <p:cNvPr id="94211" name="Text Box 3"/>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lnSpc>
                <a:spcPct val="100000"/>
              </a:lnSpc>
            </a:pPr>
            <a:fld id="{E42064FD-AADF-444E-8E7C-A5065838D4D7}" type="slidenum">
              <a:rPr lang="en-US">
                <a:solidFill>
                  <a:srgbClr val="000000"/>
                </a:solidFill>
                <a:latin typeface="+mn-lt" charset="0"/>
                <a:cs typeface="+mn-ea" charset="0"/>
              </a:rPr>
              <a:pPr hangingPunct="1">
                <a:lnSpc>
                  <a:spcPct val="100000"/>
                </a:lnSpc>
              </a:pPr>
              <a:t>5</a:t>
            </a:fld>
            <a:endParaRPr lang="en-US">
              <a:solidFill>
                <a:srgbClr val="000000"/>
              </a:solidFill>
              <a:latin typeface="+mn-lt" charset="0"/>
              <a:cs typeface="+mn-ea"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86673BE5-2745-D542-ADC8-6AC5055ECADF}" type="slidenum">
              <a:rPr lang="en-US"/>
              <a:pPr/>
              <a:t>6</a:t>
            </a:fld>
            <a:endParaRPr lang="en-US"/>
          </a:p>
        </p:txBody>
      </p:sp>
      <p:sp>
        <p:nvSpPr>
          <p:cNvPr id="94209"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4210" name="Text Box 2"/>
          <p:cNvSpPr txBox="1">
            <a:spLocks noGrp="1" noChangeArrowheads="1"/>
          </p:cNvSpPr>
          <p:nvPr>
            <p:ph type="body" idx="1"/>
          </p:nvPr>
        </p:nvSpPr>
        <p:spPr bwMode="auto">
          <a:xfrm>
            <a:off x="0" y="0"/>
            <a:ext cx="1588" cy="15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Approve the picture, agreeing you liked it, like this</a:t>
            </a:r>
          </a:p>
        </p:txBody>
      </p:sp>
      <p:sp>
        <p:nvSpPr>
          <p:cNvPr id="94211" name="Text Box 3"/>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lnSpc>
                <a:spcPct val="100000"/>
              </a:lnSpc>
            </a:pPr>
            <a:fld id="{E42064FD-AADF-444E-8E7C-A5065838D4D7}" type="slidenum">
              <a:rPr lang="en-US">
                <a:solidFill>
                  <a:srgbClr val="000000"/>
                </a:solidFill>
                <a:latin typeface="+mn-lt" charset="0"/>
                <a:cs typeface="+mn-ea" charset="0"/>
              </a:rPr>
              <a:pPr hangingPunct="1">
                <a:lnSpc>
                  <a:spcPct val="100000"/>
                </a:lnSpc>
              </a:pPr>
              <a:t>6</a:t>
            </a:fld>
            <a:endParaRPr lang="en-US">
              <a:solidFill>
                <a:srgbClr val="000000"/>
              </a:solidFill>
              <a:latin typeface="+mn-lt" charset="0"/>
              <a:cs typeface="+mn-ea"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86673BE5-2745-D542-ADC8-6AC5055ECADF}" type="slidenum">
              <a:rPr lang="en-US"/>
              <a:pPr/>
              <a:t>7</a:t>
            </a:fld>
            <a:endParaRPr lang="en-US"/>
          </a:p>
        </p:txBody>
      </p:sp>
      <p:sp>
        <p:nvSpPr>
          <p:cNvPr id="94209"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4210" name="Text Box 2"/>
          <p:cNvSpPr txBox="1">
            <a:spLocks noGrp="1" noChangeArrowheads="1"/>
          </p:cNvSpPr>
          <p:nvPr>
            <p:ph type="body" idx="1"/>
          </p:nvPr>
        </p:nvSpPr>
        <p:spPr bwMode="auto">
          <a:xfrm>
            <a:off x="0" y="0"/>
            <a:ext cx="1588" cy="15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…or retake the photo, like this.</a:t>
            </a:r>
          </a:p>
        </p:txBody>
      </p:sp>
      <p:sp>
        <p:nvSpPr>
          <p:cNvPr id="94211" name="Text Box 3"/>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lnSpc>
                <a:spcPct val="100000"/>
              </a:lnSpc>
            </a:pPr>
            <a:fld id="{E42064FD-AADF-444E-8E7C-A5065838D4D7}" type="slidenum">
              <a:rPr lang="en-US">
                <a:solidFill>
                  <a:srgbClr val="000000"/>
                </a:solidFill>
                <a:latin typeface="+mn-lt" charset="0"/>
                <a:cs typeface="+mn-ea" charset="0"/>
              </a:rPr>
              <a:pPr hangingPunct="1">
                <a:lnSpc>
                  <a:spcPct val="100000"/>
                </a:lnSpc>
              </a:pPr>
              <a:t>7</a:t>
            </a:fld>
            <a:endParaRPr lang="en-US">
              <a:solidFill>
                <a:srgbClr val="000000"/>
              </a:solidFill>
              <a:latin typeface="+mn-lt" charset="0"/>
              <a:cs typeface="+mn-ea"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86673BE5-2745-D542-ADC8-6AC5055ECADF}" type="slidenum">
              <a:rPr lang="en-US"/>
              <a:pPr/>
              <a:t>8</a:t>
            </a:fld>
            <a:endParaRPr lang="en-US"/>
          </a:p>
        </p:txBody>
      </p:sp>
      <p:sp>
        <p:nvSpPr>
          <p:cNvPr id="94209"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4210" name="Text Box 2"/>
          <p:cNvSpPr txBox="1">
            <a:spLocks noGrp="1" noChangeArrowheads="1"/>
          </p:cNvSpPr>
          <p:nvPr>
            <p:ph type="body" idx="1"/>
          </p:nvPr>
        </p:nvSpPr>
        <p:spPr bwMode="auto">
          <a:xfrm>
            <a:off x="0" y="0"/>
            <a:ext cx="1588" cy="15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Once an approved photo, email it to yourself and a minimum of others if at all possible</a:t>
            </a:r>
          </a:p>
        </p:txBody>
      </p:sp>
      <p:sp>
        <p:nvSpPr>
          <p:cNvPr id="94211" name="Text Box 3"/>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lnSpc>
                <a:spcPct val="100000"/>
              </a:lnSpc>
            </a:pPr>
            <a:fld id="{E42064FD-AADF-444E-8E7C-A5065838D4D7}" type="slidenum">
              <a:rPr lang="en-US">
                <a:solidFill>
                  <a:srgbClr val="000000"/>
                </a:solidFill>
                <a:latin typeface="+mn-lt" charset="0"/>
                <a:cs typeface="+mn-ea" charset="0"/>
              </a:rPr>
              <a:pPr hangingPunct="1">
                <a:lnSpc>
                  <a:spcPct val="100000"/>
                </a:lnSpc>
              </a:pPr>
              <a:t>8</a:t>
            </a:fld>
            <a:endParaRPr lang="en-US">
              <a:solidFill>
                <a:srgbClr val="000000"/>
              </a:solidFill>
              <a:latin typeface="+mn-lt" charset="0"/>
              <a:cs typeface="+mn-ea"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86673BE5-2745-D542-ADC8-6AC5055ECADF}" type="slidenum">
              <a:rPr lang="en-US"/>
              <a:pPr/>
              <a:t>9</a:t>
            </a:fld>
            <a:endParaRPr lang="en-US"/>
          </a:p>
        </p:txBody>
      </p:sp>
      <p:sp>
        <p:nvSpPr>
          <p:cNvPr id="94209" name="Text Box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4210" name="Text Box 2"/>
          <p:cNvSpPr txBox="1">
            <a:spLocks noGrp="1" noChangeArrowheads="1"/>
          </p:cNvSpPr>
          <p:nvPr>
            <p:ph type="body" idx="1"/>
          </p:nvPr>
        </p:nvSpPr>
        <p:spPr bwMode="auto">
          <a:xfrm>
            <a:off x="0" y="0"/>
            <a:ext cx="1588" cy="15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Review the email and share on social media, like this </a:t>
            </a:r>
            <a:endParaRPr lang="en-US" sz="1200" kern="1200" dirty="0" smtClean="0">
              <a:solidFill>
                <a:schemeClr val="tx1"/>
              </a:solidFill>
              <a:latin typeface="+mn-lt"/>
              <a:ea typeface="+mn-ea"/>
              <a:cs typeface="+mn-cs"/>
            </a:endParaRPr>
          </a:p>
        </p:txBody>
      </p:sp>
      <p:sp>
        <p:nvSpPr>
          <p:cNvPr id="94211" name="Text Box 3"/>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hangingPunct="1">
              <a:lnSpc>
                <a:spcPct val="100000"/>
              </a:lnSpc>
            </a:pPr>
            <a:fld id="{E42064FD-AADF-444E-8E7C-A5065838D4D7}" type="slidenum">
              <a:rPr lang="en-US">
                <a:solidFill>
                  <a:srgbClr val="000000"/>
                </a:solidFill>
                <a:latin typeface="+mn-lt" charset="0"/>
                <a:cs typeface="+mn-ea" charset="0"/>
              </a:rPr>
              <a:pPr hangingPunct="1">
                <a:lnSpc>
                  <a:spcPct val="100000"/>
                </a:lnSpc>
              </a:pPr>
              <a:t>9</a:t>
            </a:fld>
            <a:endParaRPr lang="en-US">
              <a:solidFill>
                <a:srgbClr val="000000"/>
              </a:solidFill>
              <a:latin typeface="+mn-lt" charset="0"/>
              <a:cs typeface="+mn-ea"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24984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C0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7048" y="987552"/>
            <a:ext cx="10282364" cy="347472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27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41291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116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02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6" name="Picture 5"/>
          <p:cNvPicPr>
            <a:picLocks noChangeAspect="1" noChangeArrowheads="1"/>
          </p:cNvPicPr>
          <p:nvPr userDrawn="1"/>
        </p:nvPicPr>
        <p:blipFill rotWithShape="1">
          <a:blip r:embed="rId7" cstate="print"/>
          <a:srcRect l="22373" r="172" b="76471"/>
          <a:stretch/>
        </p:blipFill>
        <p:spPr bwMode="auto">
          <a:xfrm rot="16200000">
            <a:off x="-2691122" y="2691122"/>
            <a:ext cx="6858002" cy="1475756"/>
          </a:xfrm>
          <a:prstGeom prst="rect">
            <a:avLst/>
          </a:prstGeom>
          <a:ln>
            <a:noFill/>
          </a:ln>
          <a:effectLst>
            <a:outerShdw blurRad="292100" dist="139700" dir="2700000" algn="tl" rotWithShape="0">
              <a:srgbClr val="333333">
                <a:alpha val="65000"/>
              </a:srgbClr>
            </a:outerShdw>
          </a:effectLst>
        </p:spPr>
      </p:pic>
      <p:sp>
        <p:nvSpPr>
          <p:cNvPr id="2" name="Title Placeholder 1"/>
          <p:cNvSpPr>
            <a:spLocks noGrp="1"/>
          </p:cNvSpPr>
          <p:nvPr>
            <p:ph type="title"/>
          </p:nvPr>
        </p:nvSpPr>
        <p:spPr>
          <a:xfrm rot="16200000">
            <a:off x="-2674620" y="2674620"/>
            <a:ext cx="6858000" cy="1508760"/>
          </a:xfrm>
          <a:prstGeom prst="rect">
            <a:avLst/>
          </a:prstGeom>
        </p:spPr>
        <p:txBody>
          <a:bodyPr vert="horz" lIns="182880" tIns="45720" rIns="91440" bIns="45720" rtlCol="0" anchor="b">
            <a:normAutofit/>
            <a:scene3d>
              <a:camera prst="orthographicFront"/>
              <a:lightRig rig="threePt" dir="t"/>
            </a:scene3d>
            <a:sp3d extrusionH="57150">
              <a:bevelT w="69850" h="69850" prst="divot"/>
            </a:sp3d>
          </a:bodyPr>
          <a:lstStyle/>
          <a:p>
            <a:r>
              <a:rPr lang="en-US" dirty="0" smtClean="0"/>
              <a:t>Click to edit Master title style</a:t>
            </a:r>
            <a:endParaRPr lang="en-US" dirty="0"/>
          </a:p>
        </p:txBody>
      </p:sp>
      <p:sp>
        <p:nvSpPr>
          <p:cNvPr id="3" name="Text Placeholder 2"/>
          <p:cNvSpPr>
            <a:spLocks noGrp="1"/>
          </p:cNvSpPr>
          <p:nvPr>
            <p:ph type="body" idx="1"/>
          </p:nvPr>
        </p:nvSpPr>
        <p:spPr>
          <a:xfrm>
            <a:off x="1522411" y="1143000"/>
            <a:ext cx="10287001"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4305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540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lnSpc>
          <a:spcPct val="85000"/>
        </a:lnSpc>
        <a:spcBef>
          <a:spcPts val="12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lnSpc>
          <a:spcPct val="85000"/>
        </a:lnSpc>
        <a:spcBef>
          <a:spcPts val="12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lnSpc>
          <a:spcPct val="85000"/>
        </a:lnSpc>
        <a:spcBef>
          <a:spcPts val="12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lnSpc>
          <a:spcPct val="85000"/>
        </a:lnSpc>
        <a:spcBef>
          <a:spcPts val="12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85000"/>
        </a:lnSpc>
        <a:spcBef>
          <a:spcPts val="12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emf"/><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jpg"/><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4.emf"/><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emf"/><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8.jpeg"/><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9.jpe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jp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emf"/><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49"/>
          <a:stretch/>
        </p:blipFill>
        <p:spPr>
          <a:xfrm rot="16200000">
            <a:off x="-2663333" y="2663334"/>
            <a:ext cx="6858001" cy="1531334"/>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4310" t="11063" r="4310" b="13213"/>
          <a:stretch/>
        </p:blipFill>
        <p:spPr>
          <a:xfrm>
            <a:off x="1531335" y="0"/>
            <a:ext cx="10666412" cy="5791200"/>
          </a:xfrm>
          <a:prstGeom prst="rect">
            <a:avLst/>
          </a:prstGeom>
        </p:spPr>
      </p:pic>
      <p:sp>
        <p:nvSpPr>
          <p:cNvPr id="7" name="Rectangle 6"/>
          <p:cNvSpPr>
            <a:spLocks noChangeArrowheads="1"/>
          </p:cNvSpPr>
          <p:nvPr/>
        </p:nvSpPr>
        <p:spPr bwMode="auto">
          <a:xfrm>
            <a:off x="0" y="6248400"/>
            <a:ext cx="12188825" cy="228600"/>
          </a:xfrm>
          <a:prstGeom prst="rect">
            <a:avLst/>
          </a:prstGeom>
          <a:solidFill>
            <a:srgbClr val="800000">
              <a:alpha val="54901"/>
            </a:srgbClr>
          </a:solidFill>
          <a:ln>
            <a:noFill/>
          </a:ln>
          <a:effectLst>
            <a:outerShdw blurRad="50800" dist="38100" dir="2700000" algn="tl" rotWithShape="0">
              <a:srgbClr val="808080">
                <a:alpha val="42999"/>
              </a:srgbClr>
            </a:outerShdw>
          </a:effectLst>
          <a:extLst>
            <a:ext uri="{91240B29-F687-4F45-9708-019B960494DF}">
              <a14:hiddenLine xmlns:a14="http://schemas.microsoft.com/office/drawing/2010/main" w="25400">
                <a:solidFill>
                  <a:srgbClr val="000000"/>
                </a:solidFill>
                <a:round/>
                <a:headEnd/>
                <a:tailEnd/>
              </a14:hiddenLine>
            </a:ext>
          </a:extLst>
        </p:spPr>
        <p:txBody>
          <a:bodyPr/>
          <a:lstStyle/>
          <a:p>
            <a:pPr>
              <a:defRPr/>
            </a:pPr>
            <a:endParaRPr lang="en-US">
              <a:effectLst>
                <a:outerShdw blurRad="50800" dist="38100" dir="5400000" algn="t" rotWithShape="0">
                  <a:prstClr val="black">
                    <a:alpha val="40000"/>
                  </a:prstClr>
                </a:outerShdw>
              </a:effectLst>
              <a:latin typeface="Gill Sans" charset="0"/>
              <a:ea typeface="ヒラギノ角ゴ ProN W3" charset="0"/>
              <a:sym typeface="Gill Sans" charset="0"/>
            </a:endParaRPr>
          </a:p>
        </p:txBody>
      </p:sp>
      <p:sp>
        <p:nvSpPr>
          <p:cNvPr id="8" name="Rectangle 7"/>
          <p:cNvSpPr>
            <a:spLocks noChangeArrowheads="1"/>
          </p:cNvSpPr>
          <p:nvPr/>
        </p:nvSpPr>
        <p:spPr bwMode="auto">
          <a:xfrm>
            <a:off x="0" y="5791200"/>
            <a:ext cx="12188825" cy="381000"/>
          </a:xfrm>
          <a:prstGeom prst="rect">
            <a:avLst/>
          </a:prstGeom>
          <a:solidFill>
            <a:srgbClr val="800000">
              <a:alpha val="54510"/>
            </a:srgbClr>
          </a:solidFill>
          <a:ln>
            <a:noFill/>
          </a:ln>
          <a:effectLst>
            <a:outerShdw blurRad="50800" dist="38100" dir="2700000" algn="tl" rotWithShape="0">
              <a:srgbClr val="808080">
                <a:alpha val="42999"/>
              </a:srgbClr>
            </a:outerShdw>
          </a:effectLst>
        </p:spPr>
        <p:txBody>
          <a:bodyPr/>
          <a:lstStyle/>
          <a:p>
            <a:pPr>
              <a:defRPr/>
            </a:pPr>
            <a:endParaRPr lang="en-US">
              <a:solidFill>
                <a:srgbClr val="800000"/>
              </a:solidFill>
              <a:effectLst>
                <a:outerShdw blurRad="50800" dist="38100" dir="5400000" algn="t" rotWithShape="0">
                  <a:prstClr val="black">
                    <a:alpha val="40000"/>
                  </a:prstClr>
                </a:outerShdw>
              </a:effectLst>
              <a:latin typeface="Gill Sans" charset="0"/>
              <a:ea typeface="ヒラギノ角ゴ ProN W3" charset="0"/>
              <a:sym typeface="Gill Sans" charset="0"/>
            </a:endParaRPr>
          </a:p>
        </p:txBody>
      </p:sp>
    </p:spTree>
    <p:extLst>
      <p:ext uri="{BB962C8B-B14F-4D97-AF65-F5344CB8AC3E}">
        <p14:creationId xmlns:p14="http://schemas.microsoft.com/office/powerpoint/2010/main" val="213884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522413" y="0"/>
            <a:ext cx="10666412" cy="1143000"/>
          </a:xfrm>
          <a:prstGeom prst="rect">
            <a:avLst/>
          </a:prstGeom>
          <a:solidFill>
            <a:srgbClr val="FFFFFF">
              <a:alpha val="76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549"/>
          <a:stretch/>
        </p:blipFill>
        <p:spPr>
          <a:xfrm rot="16200000">
            <a:off x="-2663333" y="2663334"/>
            <a:ext cx="6858001" cy="1531334"/>
          </a:xfrm>
          <a:prstGeom prst="rect">
            <a:avLst/>
          </a:prstGeom>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a:ext>
            </a:extLst>
          </a:blip>
          <a:srcRect t="21391" b="65233"/>
          <a:stretch>
            <a:fillRect/>
          </a:stretch>
        </p:blipFill>
        <p:spPr bwMode="auto">
          <a:xfrm>
            <a:off x="2790825" y="0"/>
            <a:ext cx="6605588" cy="1143000"/>
          </a:xfrm>
          <a:prstGeom prst="rect">
            <a:avLst/>
          </a:prstGeom>
          <a:noFill/>
          <a:ln>
            <a:noFill/>
          </a:ln>
          <a:effectLst/>
          <a:extLst>
            <a:ext uri="{909E8E84-426E-40DD-AFC4-6F175D3DCCD1}">
              <a14:hiddenFill xmlns:a14="http://schemas.microsoft.com/office/drawing/2010/main">
                <a:blipFill dpi="0" rotWithShape="0">
                  <a:blip/>
                  <a:srcRect t="21391" b="6523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44" name="Rectangle 4"/>
          <p:cNvSpPr>
            <a:spLocks noChangeArrowheads="1"/>
          </p:cNvSpPr>
          <p:nvPr/>
        </p:nvSpPr>
        <p:spPr bwMode="auto">
          <a:xfrm>
            <a:off x="0" y="6248400"/>
            <a:ext cx="12188825" cy="2286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45" name="Rectangle 5"/>
          <p:cNvSpPr>
            <a:spLocks noChangeArrowheads="1"/>
          </p:cNvSpPr>
          <p:nvPr/>
        </p:nvSpPr>
        <p:spPr bwMode="auto">
          <a:xfrm>
            <a:off x="0" y="5791200"/>
            <a:ext cx="12188825" cy="3810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2052" name="Picture 4" descr="C:\Users\kateo\Desktop\Twitter_Fo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5812" y="1181100"/>
            <a:ext cx="8290560" cy="5181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230846" y="1710083"/>
            <a:ext cx="3725545" cy="4081117"/>
          </a:xfrm>
          <a:prstGeom prst="rect">
            <a:avLst/>
          </a:prstGeom>
          <a:noFill/>
        </p:spPr>
        <p:txBody>
          <a:bodyPr wrap="square" rtlCol="0" anchor="b">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lnSpc>
                <a:spcPct val="90000"/>
              </a:lnSpc>
            </a:pPr>
            <a:r>
              <a:rPr lang="en-US" sz="4800" b="1" cap="small" dirty="0" smtClean="0">
                <a:ln/>
                <a:solidFill>
                  <a:schemeClr val="bg1">
                    <a:lumMod val="65000"/>
                  </a:schemeClr>
                </a:solidFill>
                <a:effectLst>
                  <a:outerShdw blurRad="19685" dist="12700" dir="5400000" algn="tl" rotWithShape="0">
                    <a:schemeClr val="accent1">
                      <a:satMod val="130000"/>
                      <a:alpha val="60000"/>
                    </a:schemeClr>
                  </a:outerShdw>
                </a:effectLst>
              </a:rPr>
              <a:t>Check </a:t>
            </a:r>
            <a:r>
              <a:rPr lang="en-US" sz="4800" b="1" cap="small" dirty="0">
                <a:ln/>
                <a:solidFill>
                  <a:schemeClr val="bg1">
                    <a:lumMod val="65000"/>
                  </a:schemeClr>
                </a:solidFill>
                <a:effectLst>
                  <a:outerShdw blurRad="19685" dist="12700" dir="5400000" algn="tl" rotWithShape="0">
                    <a:schemeClr val="accent1">
                      <a:satMod val="130000"/>
                      <a:alpha val="60000"/>
                    </a:schemeClr>
                  </a:outerShdw>
                </a:effectLst>
              </a:rPr>
              <a:t>social media to ensure the posting, like or retweet the </a:t>
            </a:r>
            <a:r>
              <a:rPr lang="en-US" sz="4800" b="1" cap="small" dirty="0" smtClean="0">
                <a:ln/>
                <a:solidFill>
                  <a:schemeClr val="bg1">
                    <a:lumMod val="65000"/>
                  </a:schemeClr>
                </a:solidFill>
                <a:effectLst>
                  <a:outerShdw blurRad="19685" dist="12700" dir="5400000" algn="tl" rotWithShape="0">
                    <a:schemeClr val="accent1">
                      <a:satMod val="130000"/>
                      <a:alpha val="60000"/>
                    </a:schemeClr>
                  </a:outerShdw>
                </a:effectLst>
              </a:rPr>
              <a:t>post</a:t>
            </a:r>
            <a:endParaRPr lang="en-US" sz="4800" b="1" cap="small" dirty="0">
              <a:ln/>
              <a:solidFill>
                <a:schemeClr val="bg1">
                  <a:lumMod val="65000"/>
                </a:schemeClr>
              </a:solidFill>
              <a:effectLst>
                <a:outerShdw blurRad="19685" dist="12700" dir="5400000" algn="tl" rotWithShape="0">
                  <a:schemeClr val="accent1">
                    <a:satMod val="130000"/>
                    <a:alpha val="60000"/>
                  </a:schemeClr>
                </a:outerShdw>
              </a:effectLst>
            </a:endParaRPr>
          </a:p>
        </p:txBody>
      </p:sp>
      <p:pic>
        <p:nvPicPr>
          <p:cNvPr id="2050" name="Picture 2" descr="C:\Users\kateo\Desktop\Facebook_Fo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3101" y="1333500"/>
            <a:ext cx="804672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92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549"/>
          <a:stretch/>
        </p:blipFill>
        <p:spPr>
          <a:xfrm rot="16200000">
            <a:off x="-2663333" y="2663334"/>
            <a:ext cx="6858001" cy="1531334"/>
          </a:xfrm>
          <a:prstGeom prst="rect">
            <a:avLst/>
          </a:prstGeom>
        </p:spPr>
      </p:pic>
      <p:sp>
        <p:nvSpPr>
          <p:cNvPr id="10242" name="Rectangle 2"/>
          <p:cNvSpPr>
            <a:spLocks noChangeArrowheads="1"/>
          </p:cNvSpPr>
          <p:nvPr/>
        </p:nvSpPr>
        <p:spPr bwMode="auto">
          <a:xfrm>
            <a:off x="1522413" y="0"/>
            <a:ext cx="10666412" cy="1143000"/>
          </a:xfrm>
          <a:prstGeom prst="rect">
            <a:avLst/>
          </a:prstGeom>
          <a:solidFill>
            <a:srgbClr val="FFFFFF">
              <a:alpha val="76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a:ext>
            </a:extLst>
          </a:blip>
          <a:srcRect t="21391" b="65233"/>
          <a:stretch>
            <a:fillRect/>
          </a:stretch>
        </p:blipFill>
        <p:spPr bwMode="auto">
          <a:xfrm>
            <a:off x="2790825" y="0"/>
            <a:ext cx="6605588" cy="1143000"/>
          </a:xfrm>
          <a:prstGeom prst="rect">
            <a:avLst/>
          </a:prstGeom>
          <a:noFill/>
          <a:ln>
            <a:noFill/>
          </a:ln>
          <a:effectLst/>
          <a:extLst>
            <a:ext uri="{909E8E84-426E-40DD-AFC4-6F175D3DCCD1}">
              <a14:hiddenFill xmlns:a14="http://schemas.microsoft.com/office/drawing/2010/main">
                <a:blipFill dpi="0" rotWithShape="0">
                  <a:blip/>
                  <a:srcRect t="21391" b="6523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44" name="Rectangle 4"/>
          <p:cNvSpPr>
            <a:spLocks noChangeArrowheads="1"/>
          </p:cNvSpPr>
          <p:nvPr/>
        </p:nvSpPr>
        <p:spPr bwMode="auto">
          <a:xfrm>
            <a:off x="0" y="6248400"/>
            <a:ext cx="12188825" cy="2286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45" name="Rectangle 5"/>
          <p:cNvSpPr>
            <a:spLocks noChangeArrowheads="1"/>
          </p:cNvSpPr>
          <p:nvPr/>
        </p:nvSpPr>
        <p:spPr bwMode="auto">
          <a:xfrm>
            <a:off x="0" y="5791200"/>
            <a:ext cx="12188825" cy="3810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 name="TextBox 6"/>
          <p:cNvSpPr txBox="1"/>
          <p:nvPr/>
        </p:nvSpPr>
        <p:spPr>
          <a:xfrm>
            <a:off x="1522413" y="2502117"/>
            <a:ext cx="10287000" cy="2751522"/>
          </a:xfrm>
          <a:prstGeom prst="rect">
            <a:avLst/>
          </a:prstGeom>
          <a:noFill/>
        </p:spPr>
        <p:txBody>
          <a:bodyPr wrap="square" rtlCol="0" anchor="b">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lnSpc>
                <a:spcPct val="90000"/>
              </a:lnSpc>
            </a:pPr>
            <a:r>
              <a:rPr lang="en-US" sz="4800" b="1" cap="small" dirty="0">
                <a:ln/>
                <a:solidFill>
                  <a:schemeClr val="bg1">
                    <a:lumMod val="65000"/>
                  </a:schemeClr>
                </a:solidFill>
                <a:effectLst>
                  <a:outerShdw blurRad="19685" dist="12700" dir="5400000" algn="tl" rotWithShape="0">
                    <a:schemeClr val="accent1">
                      <a:satMod val="130000"/>
                      <a:alpha val="60000"/>
                    </a:schemeClr>
                  </a:outerShdw>
                </a:effectLst>
              </a:rPr>
              <a:t>Once you are confident that your test </a:t>
            </a:r>
            <a:r>
              <a:rPr lang="en-US" sz="4800" b="1" cap="small" dirty="0" smtClean="0">
                <a:ln/>
                <a:solidFill>
                  <a:schemeClr val="bg1">
                    <a:lumMod val="65000"/>
                  </a:schemeClr>
                </a:solidFill>
                <a:effectLst>
                  <a:outerShdw blurRad="19685" dist="12700" dir="5400000" algn="tl" rotWithShape="0">
                    <a:schemeClr val="accent1">
                      <a:satMod val="130000"/>
                      <a:alpha val="60000"/>
                    </a:schemeClr>
                  </a:outerShdw>
                </a:effectLst>
              </a:rPr>
              <a:t>has </a:t>
            </a:r>
            <a:r>
              <a:rPr lang="en-US" sz="4800" b="1" cap="small" dirty="0">
                <a:ln/>
                <a:solidFill>
                  <a:schemeClr val="bg1">
                    <a:lumMod val="65000"/>
                  </a:schemeClr>
                </a:solidFill>
                <a:effectLst>
                  <a:outerShdw blurRad="19685" dist="12700" dir="5400000" algn="tl" rotWithShape="0">
                    <a:schemeClr val="accent1">
                      <a:satMod val="130000"/>
                      <a:alpha val="60000"/>
                    </a:schemeClr>
                  </a:outerShdw>
                </a:effectLst>
              </a:rPr>
              <a:t>proven the app is at full functionality you're all set to start using the app on location</a:t>
            </a:r>
          </a:p>
        </p:txBody>
      </p:sp>
    </p:spTree>
    <p:extLst>
      <p:ext uri="{BB962C8B-B14F-4D97-AF65-F5344CB8AC3E}">
        <p14:creationId xmlns:p14="http://schemas.microsoft.com/office/powerpoint/2010/main" val="311006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l="2148" r="-1" b="17415"/>
          <a:stretch/>
        </p:blipFill>
        <p:spPr>
          <a:xfrm>
            <a:off x="1" y="-1"/>
            <a:ext cx="12188824" cy="6858001"/>
          </a:xfrm>
          <a:prstGeom prst="rect">
            <a:avLst/>
          </a:prstGeom>
        </p:spPr>
      </p:pic>
      <p:sp>
        <p:nvSpPr>
          <p:cNvPr id="10242" name="Rectangle 2"/>
          <p:cNvSpPr>
            <a:spLocks noChangeArrowheads="1"/>
          </p:cNvSpPr>
          <p:nvPr/>
        </p:nvSpPr>
        <p:spPr bwMode="auto">
          <a:xfrm>
            <a:off x="1" y="0"/>
            <a:ext cx="12188824" cy="1143000"/>
          </a:xfrm>
          <a:prstGeom prst="rect">
            <a:avLst/>
          </a:prstGeom>
          <a:solidFill>
            <a:srgbClr val="FFFFFF">
              <a:alpha val="76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a:ext>
            </a:extLst>
          </a:blip>
          <a:srcRect t="21391" b="65233"/>
          <a:stretch>
            <a:fillRect/>
          </a:stretch>
        </p:blipFill>
        <p:spPr bwMode="auto">
          <a:xfrm>
            <a:off x="2790825" y="0"/>
            <a:ext cx="6605588" cy="1143000"/>
          </a:xfrm>
          <a:prstGeom prst="rect">
            <a:avLst/>
          </a:prstGeom>
          <a:noFill/>
          <a:ln>
            <a:noFill/>
          </a:ln>
          <a:effectLst/>
          <a:extLst>
            <a:ext uri="{909E8E84-426E-40DD-AFC4-6F175D3DCCD1}">
              <a14:hiddenFill xmlns:a14="http://schemas.microsoft.com/office/drawing/2010/main">
                <a:blipFill dpi="0" rotWithShape="0">
                  <a:blip/>
                  <a:srcRect t="21391" b="6523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44" name="Rectangle 4"/>
          <p:cNvSpPr>
            <a:spLocks noChangeArrowheads="1"/>
          </p:cNvSpPr>
          <p:nvPr/>
        </p:nvSpPr>
        <p:spPr bwMode="auto">
          <a:xfrm>
            <a:off x="0" y="6248400"/>
            <a:ext cx="12188825" cy="2286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45" name="Rectangle 5"/>
          <p:cNvSpPr>
            <a:spLocks noChangeArrowheads="1"/>
          </p:cNvSpPr>
          <p:nvPr/>
        </p:nvSpPr>
        <p:spPr bwMode="auto">
          <a:xfrm>
            <a:off x="0" y="5791200"/>
            <a:ext cx="12188825" cy="3810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TextBox 10"/>
          <p:cNvSpPr txBox="1"/>
          <p:nvPr/>
        </p:nvSpPr>
        <p:spPr>
          <a:xfrm>
            <a:off x="0" y="5872270"/>
            <a:ext cx="12187236" cy="757130"/>
          </a:xfrm>
          <a:prstGeom prst="rect">
            <a:avLst/>
          </a:prstGeom>
          <a:noFill/>
        </p:spPr>
        <p:txBody>
          <a:bodyPr wrap="square" rtlCol="0" anchor="b">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lnSpc>
                <a:spcPct val="90000"/>
              </a:lnSpc>
            </a:pPr>
            <a:r>
              <a:rPr lang="en-US" sz="4800" b="1" cap="small" dirty="0" smtClean="0">
                <a:ln/>
                <a:solidFill>
                  <a:schemeClr val="bg1">
                    <a:lumMod val="65000"/>
                  </a:schemeClr>
                </a:solidFill>
                <a:effectLst>
                  <a:outerShdw blurRad="19685" dist="12700" dir="5400000" algn="tl" rotWithShape="0">
                    <a:schemeClr val="accent1">
                      <a:satMod val="130000"/>
                      <a:alpha val="60000"/>
                    </a:schemeClr>
                  </a:outerShdw>
                </a:effectLst>
              </a:rPr>
              <a:t>Engage consumers</a:t>
            </a:r>
            <a:endParaRPr lang="en-US" sz="4800" b="1" cap="small" dirty="0">
              <a:ln/>
              <a:solidFill>
                <a:schemeClr val="bg1">
                  <a:lumMod val="65000"/>
                </a:schemeClr>
              </a:solidFill>
              <a:effectLst>
                <a:outerShdw blurRad="19685" dist="12700" dir="5400000" algn="tl" rotWithShape="0">
                  <a:schemeClr val="accent1">
                    <a:satMod val="130000"/>
                    <a:alpha val="60000"/>
                  </a:schemeClr>
                </a:outerShdw>
              </a:effectLst>
            </a:endParaRPr>
          </a:p>
        </p:txBody>
      </p:sp>
    </p:spTree>
    <p:extLst>
      <p:ext uri="{BB962C8B-B14F-4D97-AF65-F5344CB8AC3E}">
        <p14:creationId xmlns:p14="http://schemas.microsoft.com/office/powerpoint/2010/main" val="270186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PProof-4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0242" name="Rectangle 2"/>
          <p:cNvSpPr>
            <a:spLocks noChangeArrowheads="1"/>
          </p:cNvSpPr>
          <p:nvPr/>
        </p:nvSpPr>
        <p:spPr bwMode="auto">
          <a:xfrm>
            <a:off x="0" y="0"/>
            <a:ext cx="12188825" cy="1143000"/>
          </a:xfrm>
          <a:prstGeom prst="rect">
            <a:avLst/>
          </a:prstGeom>
          <a:solidFill>
            <a:srgbClr val="FFFFFF">
              <a:alpha val="76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a:ext>
            </a:extLst>
          </a:blip>
          <a:srcRect t="21391" b="65233"/>
          <a:stretch>
            <a:fillRect/>
          </a:stretch>
        </p:blipFill>
        <p:spPr bwMode="auto">
          <a:xfrm>
            <a:off x="2790825" y="0"/>
            <a:ext cx="6605588" cy="1143000"/>
          </a:xfrm>
          <a:prstGeom prst="rect">
            <a:avLst/>
          </a:prstGeom>
          <a:noFill/>
          <a:ln>
            <a:noFill/>
          </a:ln>
          <a:effectLst/>
          <a:extLst>
            <a:ext uri="{909E8E84-426E-40DD-AFC4-6F175D3DCCD1}">
              <a14:hiddenFill xmlns:a14="http://schemas.microsoft.com/office/drawing/2010/main">
                <a:blipFill dpi="0" rotWithShape="0">
                  <a:blip/>
                  <a:srcRect t="21391" b="6523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44" name="Rectangle 4"/>
          <p:cNvSpPr>
            <a:spLocks noChangeArrowheads="1"/>
          </p:cNvSpPr>
          <p:nvPr/>
        </p:nvSpPr>
        <p:spPr bwMode="auto">
          <a:xfrm>
            <a:off x="0" y="6248400"/>
            <a:ext cx="12188825" cy="2286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45" name="Rectangle 5"/>
          <p:cNvSpPr>
            <a:spLocks noChangeArrowheads="1"/>
          </p:cNvSpPr>
          <p:nvPr/>
        </p:nvSpPr>
        <p:spPr bwMode="auto">
          <a:xfrm>
            <a:off x="0" y="5791200"/>
            <a:ext cx="12188825" cy="3810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TextBox 8"/>
          <p:cNvSpPr txBox="1"/>
          <p:nvPr/>
        </p:nvSpPr>
        <p:spPr>
          <a:xfrm>
            <a:off x="0" y="5872270"/>
            <a:ext cx="12187236" cy="757130"/>
          </a:xfrm>
          <a:prstGeom prst="rect">
            <a:avLst/>
          </a:prstGeom>
          <a:noFill/>
        </p:spPr>
        <p:txBody>
          <a:bodyPr wrap="square" rtlCol="0" anchor="b">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lnSpc>
                <a:spcPct val="90000"/>
              </a:lnSpc>
            </a:pPr>
            <a:r>
              <a:rPr lang="en-US" sz="4800" b="1" cap="small" dirty="0" smtClean="0">
                <a:ln/>
                <a:solidFill>
                  <a:schemeClr val="bg1">
                    <a:lumMod val="65000"/>
                  </a:schemeClr>
                </a:solidFill>
                <a:effectLst>
                  <a:outerShdw blurRad="19685" dist="12700" dir="5400000" algn="tl" rotWithShape="0">
                    <a:schemeClr val="accent1">
                      <a:satMod val="130000"/>
                      <a:alpha val="60000"/>
                    </a:schemeClr>
                  </a:outerShdw>
                </a:effectLst>
              </a:rPr>
              <a:t>Take their photo</a:t>
            </a:r>
            <a:endParaRPr lang="en-US" sz="4800" b="1" cap="small" dirty="0">
              <a:ln/>
              <a:solidFill>
                <a:schemeClr val="bg1">
                  <a:lumMod val="65000"/>
                </a:schemeClr>
              </a:solidFill>
              <a:effectLst>
                <a:outerShdw blurRad="19685" dist="12700" dir="5400000" algn="tl" rotWithShape="0">
                  <a:schemeClr val="accent1">
                    <a:satMod val="130000"/>
                    <a:alpha val="60000"/>
                  </a:schemeClr>
                </a:outerShdw>
              </a:effectLst>
            </a:endParaRPr>
          </a:p>
        </p:txBody>
      </p:sp>
    </p:spTree>
    <p:extLst>
      <p:ext uri="{BB962C8B-B14F-4D97-AF65-F5344CB8AC3E}">
        <p14:creationId xmlns:p14="http://schemas.microsoft.com/office/powerpoint/2010/main" val="327504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ateo\Desktop\Fingered Agreeme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8013" y="1295400"/>
            <a:ext cx="6248400" cy="4686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89" y="4419600"/>
            <a:ext cx="12188825" cy="2438399"/>
          </a:xfrm>
          <a:prstGeom prst="rect">
            <a:avLst/>
          </a:prstGeom>
          <a:gradFill>
            <a:gsLst>
              <a:gs pos="0">
                <a:schemeClr val="tx1">
                  <a:lumMod val="86000"/>
                  <a:lumOff val="14000"/>
                  <a:alpha val="0"/>
                </a:schemeClr>
              </a:gs>
              <a:gs pos="50000">
                <a:schemeClr val="tx1">
                  <a:alpha val="70000"/>
                </a:schemeClr>
              </a:gs>
              <a:gs pos="100000">
                <a:schemeClr val="tx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2"/>
          <p:cNvSpPr>
            <a:spLocks noChangeArrowheads="1"/>
          </p:cNvSpPr>
          <p:nvPr/>
        </p:nvSpPr>
        <p:spPr bwMode="auto">
          <a:xfrm>
            <a:off x="0" y="0"/>
            <a:ext cx="12188825" cy="1143000"/>
          </a:xfrm>
          <a:prstGeom prst="rect">
            <a:avLst/>
          </a:prstGeom>
          <a:solidFill>
            <a:srgbClr val="FFFFFF">
              <a:alpha val="76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549"/>
          <a:stretch/>
        </p:blipFill>
        <p:spPr>
          <a:xfrm rot="16200000">
            <a:off x="-2663333" y="2663334"/>
            <a:ext cx="6858001" cy="1531334"/>
          </a:xfrm>
          <a:prstGeom prst="rect">
            <a:avLst/>
          </a:prstGeom>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a:ext>
            </a:extLst>
          </a:blip>
          <a:srcRect t="21391" b="65233"/>
          <a:stretch>
            <a:fillRect/>
          </a:stretch>
        </p:blipFill>
        <p:spPr bwMode="auto">
          <a:xfrm>
            <a:off x="2790825" y="0"/>
            <a:ext cx="6605588" cy="1143000"/>
          </a:xfrm>
          <a:prstGeom prst="rect">
            <a:avLst/>
          </a:prstGeom>
          <a:noFill/>
          <a:ln>
            <a:noFill/>
          </a:ln>
          <a:effectLst/>
          <a:extLst>
            <a:ext uri="{909E8E84-426E-40DD-AFC4-6F175D3DCCD1}">
              <a14:hiddenFill xmlns:a14="http://schemas.microsoft.com/office/drawing/2010/main">
                <a:blipFill dpi="0" rotWithShape="0">
                  <a:blip/>
                  <a:srcRect t="21391" b="6523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44" name="Rectangle 4"/>
          <p:cNvSpPr>
            <a:spLocks noChangeArrowheads="1"/>
          </p:cNvSpPr>
          <p:nvPr/>
        </p:nvSpPr>
        <p:spPr bwMode="auto">
          <a:xfrm>
            <a:off x="0" y="6248400"/>
            <a:ext cx="12188825" cy="2286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45" name="Rectangle 5"/>
          <p:cNvSpPr>
            <a:spLocks noChangeArrowheads="1"/>
          </p:cNvSpPr>
          <p:nvPr/>
        </p:nvSpPr>
        <p:spPr bwMode="auto">
          <a:xfrm>
            <a:off x="0" y="5791200"/>
            <a:ext cx="12188825" cy="3810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 name="TextBox 6"/>
          <p:cNvSpPr txBox="1"/>
          <p:nvPr/>
        </p:nvSpPr>
        <p:spPr>
          <a:xfrm>
            <a:off x="0" y="5872270"/>
            <a:ext cx="12187236" cy="757130"/>
          </a:xfrm>
          <a:prstGeom prst="rect">
            <a:avLst/>
          </a:prstGeom>
          <a:noFill/>
        </p:spPr>
        <p:txBody>
          <a:bodyPr wrap="square" rtlCol="0" anchor="b">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lnSpc>
                <a:spcPct val="90000"/>
              </a:lnSpc>
            </a:pPr>
            <a:r>
              <a:rPr lang="en-US" sz="4800" b="1" cap="small" dirty="0" smtClean="0">
                <a:ln/>
                <a:solidFill>
                  <a:schemeClr val="bg1">
                    <a:lumMod val="65000"/>
                  </a:schemeClr>
                </a:solidFill>
                <a:effectLst>
                  <a:outerShdw blurRad="19685" dist="12700" dir="5400000" algn="tl" rotWithShape="0">
                    <a:schemeClr val="accent1">
                      <a:satMod val="130000"/>
                      <a:alpha val="60000"/>
                    </a:schemeClr>
                  </a:outerShdw>
                </a:effectLst>
              </a:rPr>
              <a:t>Have </a:t>
            </a:r>
            <a:r>
              <a:rPr lang="en-US" sz="4800" b="1" cap="small" dirty="0">
                <a:ln/>
                <a:solidFill>
                  <a:schemeClr val="bg1">
                    <a:lumMod val="65000"/>
                  </a:schemeClr>
                </a:solidFill>
                <a:effectLst>
                  <a:outerShdw blurRad="19685" dist="12700" dir="5400000" algn="tl" rotWithShape="0">
                    <a:schemeClr val="accent1">
                      <a:satMod val="130000"/>
                      <a:alpha val="60000"/>
                    </a:schemeClr>
                  </a:outerShdw>
                </a:effectLst>
              </a:rPr>
              <a:t>them approve it</a:t>
            </a:r>
          </a:p>
        </p:txBody>
      </p:sp>
    </p:spTree>
    <p:extLst>
      <p:ext uri="{BB962C8B-B14F-4D97-AF65-F5344CB8AC3E}">
        <p14:creationId xmlns:p14="http://schemas.microsoft.com/office/powerpoint/2010/main" val="140733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522413" y="0"/>
            <a:ext cx="10666412" cy="1143000"/>
          </a:xfrm>
          <a:prstGeom prst="rect">
            <a:avLst/>
          </a:prstGeom>
          <a:solidFill>
            <a:srgbClr val="FFFFFF">
              <a:alpha val="76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a:ext>
            </a:extLst>
          </a:blip>
          <a:srcRect t="21391" b="65233"/>
          <a:stretch>
            <a:fillRect/>
          </a:stretch>
        </p:blipFill>
        <p:spPr bwMode="auto">
          <a:xfrm>
            <a:off x="2790825" y="0"/>
            <a:ext cx="6605588" cy="1143000"/>
          </a:xfrm>
          <a:prstGeom prst="rect">
            <a:avLst/>
          </a:prstGeom>
          <a:noFill/>
          <a:ln>
            <a:noFill/>
          </a:ln>
          <a:effectLst/>
          <a:extLst>
            <a:ext uri="{909E8E84-426E-40DD-AFC4-6F175D3DCCD1}">
              <a14:hiddenFill xmlns:a14="http://schemas.microsoft.com/office/drawing/2010/main">
                <a:blipFill dpi="0" rotWithShape="0">
                  <a:blip/>
                  <a:srcRect t="21391" b="6523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549"/>
          <a:stretch/>
        </p:blipFill>
        <p:spPr>
          <a:xfrm rot="16200000">
            <a:off x="-2663333" y="2663334"/>
            <a:ext cx="6858001" cy="1531334"/>
          </a:xfrm>
          <a:prstGeom prst="rect">
            <a:avLst/>
          </a:prstGeom>
        </p:spPr>
      </p:pic>
      <p:sp>
        <p:nvSpPr>
          <p:cNvPr id="10244" name="Rectangle 4"/>
          <p:cNvSpPr>
            <a:spLocks noChangeArrowheads="1"/>
          </p:cNvSpPr>
          <p:nvPr/>
        </p:nvSpPr>
        <p:spPr bwMode="auto">
          <a:xfrm>
            <a:off x="0" y="6248400"/>
            <a:ext cx="12188825" cy="2286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45" name="Rectangle 5"/>
          <p:cNvSpPr>
            <a:spLocks noChangeArrowheads="1"/>
          </p:cNvSpPr>
          <p:nvPr/>
        </p:nvSpPr>
        <p:spPr bwMode="auto">
          <a:xfrm>
            <a:off x="0" y="5791200"/>
            <a:ext cx="12188825" cy="3810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 name="TextBox 6"/>
          <p:cNvSpPr txBox="1"/>
          <p:nvPr/>
        </p:nvSpPr>
        <p:spPr>
          <a:xfrm>
            <a:off x="1522411" y="1388441"/>
            <a:ext cx="10287001" cy="4081117"/>
          </a:xfrm>
          <a:prstGeom prst="rect">
            <a:avLst/>
          </a:prstGeom>
          <a:noFill/>
        </p:spPr>
        <p:txBody>
          <a:bodyPr wrap="square" rtlCol="0" anchor="b">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lnSpc>
                <a:spcPct val="90000"/>
              </a:lnSpc>
            </a:pPr>
            <a:r>
              <a:rPr lang="en-US" sz="4800" b="1" cap="small" dirty="0">
                <a:ln/>
                <a:solidFill>
                  <a:schemeClr val="bg1">
                    <a:lumMod val="65000"/>
                  </a:schemeClr>
                </a:solidFill>
                <a:effectLst>
                  <a:outerShdw blurRad="19685" dist="12700" dir="5400000" algn="tl" rotWithShape="0">
                    <a:schemeClr val="accent1">
                      <a:satMod val="130000"/>
                      <a:alpha val="60000"/>
                    </a:schemeClr>
                  </a:outerShdw>
                </a:effectLst>
              </a:rPr>
              <a:t> try to get them to email the photo to themselves and to share it on social media,  if they are unwilling to email and share that way they can always share directly to Facebook or twitter, like this </a:t>
            </a:r>
          </a:p>
        </p:txBody>
      </p:sp>
    </p:spTree>
    <p:extLst>
      <p:ext uri="{BB962C8B-B14F-4D97-AF65-F5344CB8AC3E}">
        <p14:creationId xmlns:p14="http://schemas.microsoft.com/office/powerpoint/2010/main" val="240176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522413" y="0"/>
            <a:ext cx="10666412" cy="1143000"/>
          </a:xfrm>
          <a:prstGeom prst="rect">
            <a:avLst/>
          </a:prstGeom>
          <a:solidFill>
            <a:srgbClr val="FFFFFF">
              <a:alpha val="76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a:ext>
            </a:extLst>
          </a:blip>
          <a:srcRect t="21391" b="65233"/>
          <a:stretch>
            <a:fillRect/>
          </a:stretch>
        </p:blipFill>
        <p:spPr bwMode="auto">
          <a:xfrm>
            <a:off x="2790825" y="0"/>
            <a:ext cx="6605588" cy="1143000"/>
          </a:xfrm>
          <a:prstGeom prst="rect">
            <a:avLst/>
          </a:prstGeom>
          <a:noFill/>
          <a:ln>
            <a:noFill/>
          </a:ln>
          <a:effectLst/>
          <a:extLst>
            <a:ext uri="{909E8E84-426E-40DD-AFC4-6F175D3DCCD1}">
              <a14:hiddenFill xmlns:a14="http://schemas.microsoft.com/office/drawing/2010/main">
                <a:blipFill dpi="0" rotWithShape="0">
                  <a:blip/>
                  <a:srcRect t="21391" b="6523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549"/>
          <a:stretch/>
        </p:blipFill>
        <p:spPr>
          <a:xfrm rot="16200000">
            <a:off x="-2663333" y="2663334"/>
            <a:ext cx="6858001" cy="1531334"/>
          </a:xfrm>
          <a:prstGeom prst="rect">
            <a:avLst/>
          </a:prstGeom>
        </p:spPr>
      </p:pic>
      <p:sp>
        <p:nvSpPr>
          <p:cNvPr id="10244" name="Rectangle 4"/>
          <p:cNvSpPr>
            <a:spLocks noChangeArrowheads="1"/>
          </p:cNvSpPr>
          <p:nvPr/>
        </p:nvSpPr>
        <p:spPr bwMode="auto">
          <a:xfrm>
            <a:off x="0" y="6248400"/>
            <a:ext cx="12188825" cy="2286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45" name="Rectangle 5"/>
          <p:cNvSpPr>
            <a:spLocks noChangeArrowheads="1"/>
          </p:cNvSpPr>
          <p:nvPr/>
        </p:nvSpPr>
        <p:spPr bwMode="auto">
          <a:xfrm>
            <a:off x="0" y="5791200"/>
            <a:ext cx="12188825" cy="3810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 name="TextBox 6"/>
          <p:cNvSpPr txBox="1"/>
          <p:nvPr/>
        </p:nvSpPr>
        <p:spPr>
          <a:xfrm>
            <a:off x="1522412" y="1509486"/>
            <a:ext cx="6781800" cy="4967514"/>
          </a:xfrm>
          <a:prstGeom prst="rect">
            <a:avLst/>
          </a:prstGeom>
          <a:noFill/>
        </p:spPr>
        <p:txBody>
          <a:bodyPr wrap="square" rtlCol="0" anchor="b">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lnSpc>
                <a:spcPct val="90000"/>
              </a:lnSpc>
            </a:pPr>
            <a:r>
              <a:rPr lang="en-US" sz="4400" b="1" cap="small" dirty="0">
                <a:ln/>
                <a:solidFill>
                  <a:schemeClr val="bg1">
                    <a:lumMod val="65000"/>
                  </a:schemeClr>
                </a:solidFill>
                <a:effectLst>
                  <a:outerShdw blurRad="19685" dist="12700" dir="5400000" algn="tl" rotWithShape="0">
                    <a:schemeClr val="accent1">
                      <a:satMod val="130000"/>
                      <a:alpha val="60000"/>
                    </a:schemeClr>
                  </a:outerShdw>
                </a:effectLst>
              </a:rPr>
              <a:t> While folks are filling out the form.  If you have another </a:t>
            </a:r>
            <a:r>
              <a:rPr lang="en-US" sz="4400" b="1" cap="small" dirty="0" err="1" smtClean="0">
                <a:ln/>
                <a:solidFill>
                  <a:schemeClr val="bg1">
                    <a:lumMod val="65000"/>
                  </a:schemeClr>
                </a:solidFill>
                <a:effectLst>
                  <a:outerShdw blurRad="19685" dist="12700" dir="5400000" algn="tl" rotWithShape="0">
                    <a:schemeClr val="accent1">
                      <a:satMod val="130000"/>
                      <a:alpha val="60000"/>
                    </a:schemeClr>
                  </a:outerShdw>
                </a:effectLst>
              </a:rPr>
              <a:t>ipad</a:t>
            </a:r>
            <a:r>
              <a:rPr lang="en-US" sz="4400" b="1" cap="small" dirty="0">
                <a:ln/>
                <a:solidFill>
                  <a:schemeClr val="bg1">
                    <a:lumMod val="65000"/>
                  </a:schemeClr>
                </a:solidFill>
                <a:effectLst>
                  <a:outerShdw blurRad="19685" dist="12700" dir="5400000" algn="tl" rotWithShape="0">
                    <a:schemeClr val="accent1">
                      <a:satMod val="130000"/>
                      <a:alpha val="60000"/>
                    </a:schemeClr>
                  </a:outerShdw>
                </a:effectLst>
              </a:rPr>
              <a:t>, begin the process all over again.  With two units you should always be taking a photo while the other unit is sharing the </a:t>
            </a:r>
            <a:r>
              <a:rPr lang="en-US" sz="4400" b="1" cap="small" dirty="0" smtClean="0">
                <a:ln/>
                <a:solidFill>
                  <a:schemeClr val="bg1">
                    <a:lumMod val="65000"/>
                  </a:schemeClr>
                </a:solidFill>
                <a:effectLst>
                  <a:outerShdw blurRad="19685" dist="12700" dir="5400000" algn="tl" rotWithShape="0">
                    <a:schemeClr val="accent1">
                      <a:satMod val="130000"/>
                      <a:alpha val="60000"/>
                    </a:schemeClr>
                  </a:outerShdw>
                </a:effectLst>
              </a:rPr>
              <a:t>photo</a:t>
            </a:r>
            <a:endParaRPr lang="en-US" sz="4400" b="1" cap="small" dirty="0">
              <a:ln/>
              <a:solidFill>
                <a:schemeClr val="bg1">
                  <a:lumMod val="65000"/>
                </a:schemeClr>
              </a:solidFill>
              <a:effectLst>
                <a:outerShdw blurRad="19685" dist="12700" dir="5400000" algn="tl" rotWithShape="0">
                  <a:schemeClr val="accent1">
                    <a:satMod val="130000"/>
                    <a:alpha val="60000"/>
                  </a:schemeClr>
                </a:outerShdw>
              </a:effectLst>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1674" y="4041570"/>
            <a:ext cx="3633873" cy="2370534"/>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4212" y="1248984"/>
            <a:ext cx="3477389" cy="2477640"/>
          </a:xfrm>
          <a:prstGeom prst="rect">
            <a:avLst/>
          </a:prstGeom>
        </p:spPr>
      </p:pic>
    </p:spTree>
    <p:extLst>
      <p:ext uri="{BB962C8B-B14F-4D97-AF65-F5344CB8AC3E}">
        <p14:creationId xmlns:p14="http://schemas.microsoft.com/office/powerpoint/2010/main" val="57947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522413" y="0"/>
            <a:ext cx="10666412" cy="1143000"/>
          </a:xfrm>
          <a:prstGeom prst="rect">
            <a:avLst/>
          </a:prstGeom>
          <a:solidFill>
            <a:srgbClr val="FFFFFF">
              <a:alpha val="76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a:ext>
            </a:extLst>
          </a:blip>
          <a:srcRect t="21391" b="65233"/>
          <a:stretch>
            <a:fillRect/>
          </a:stretch>
        </p:blipFill>
        <p:spPr bwMode="auto">
          <a:xfrm>
            <a:off x="2790825" y="0"/>
            <a:ext cx="6605588" cy="1143000"/>
          </a:xfrm>
          <a:prstGeom prst="rect">
            <a:avLst/>
          </a:prstGeom>
          <a:noFill/>
          <a:ln>
            <a:noFill/>
          </a:ln>
          <a:effectLst/>
          <a:extLst>
            <a:ext uri="{909E8E84-426E-40DD-AFC4-6F175D3DCCD1}">
              <a14:hiddenFill xmlns:a14="http://schemas.microsoft.com/office/drawing/2010/main">
                <a:blipFill dpi="0" rotWithShape="0">
                  <a:blip/>
                  <a:srcRect t="21391" b="6523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549"/>
          <a:stretch/>
        </p:blipFill>
        <p:spPr>
          <a:xfrm rot="16200000">
            <a:off x="-2663333" y="2663334"/>
            <a:ext cx="6858001" cy="1531334"/>
          </a:xfrm>
          <a:prstGeom prst="rect">
            <a:avLst/>
          </a:prstGeom>
        </p:spPr>
      </p:pic>
      <p:sp>
        <p:nvSpPr>
          <p:cNvPr id="10244" name="Rectangle 4"/>
          <p:cNvSpPr>
            <a:spLocks noChangeArrowheads="1"/>
          </p:cNvSpPr>
          <p:nvPr/>
        </p:nvSpPr>
        <p:spPr bwMode="auto">
          <a:xfrm>
            <a:off x="0" y="6248400"/>
            <a:ext cx="12188825" cy="2286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45" name="Rectangle 5"/>
          <p:cNvSpPr>
            <a:spLocks noChangeArrowheads="1"/>
          </p:cNvSpPr>
          <p:nvPr/>
        </p:nvSpPr>
        <p:spPr bwMode="auto">
          <a:xfrm>
            <a:off x="0" y="5791200"/>
            <a:ext cx="12188825" cy="3810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 name="TextBox 6"/>
          <p:cNvSpPr txBox="1"/>
          <p:nvPr/>
        </p:nvSpPr>
        <p:spPr>
          <a:xfrm>
            <a:off x="1903412" y="1679613"/>
            <a:ext cx="5105399" cy="3859518"/>
          </a:xfrm>
          <a:prstGeom prst="rect">
            <a:avLst/>
          </a:prstGeom>
          <a:noFill/>
        </p:spPr>
        <p:txBody>
          <a:bodyPr wrap="square" rtlCol="0" anchor="b">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lnSpc>
                <a:spcPct val="90000"/>
              </a:lnSpc>
            </a:pPr>
            <a:r>
              <a:rPr lang="en-US" sz="4800" b="1" cap="small" dirty="0">
                <a:ln/>
                <a:solidFill>
                  <a:schemeClr val="bg1">
                    <a:lumMod val="65000"/>
                  </a:schemeClr>
                </a:solidFill>
                <a:effectLst>
                  <a:outerShdw blurRad="19685" dist="12700" dir="5400000" algn="tl" rotWithShape="0">
                    <a:schemeClr val="accent1">
                      <a:satMod val="130000"/>
                      <a:alpha val="60000"/>
                    </a:schemeClr>
                  </a:outerShdw>
                </a:effectLst>
              </a:rPr>
              <a:t> </a:t>
            </a:r>
            <a:r>
              <a:rPr lang="en-US" sz="3200" b="1" cap="small" dirty="0">
                <a:ln/>
                <a:solidFill>
                  <a:schemeClr val="bg1">
                    <a:lumMod val="65000"/>
                  </a:schemeClr>
                </a:solidFill>
                <a:effectLst>
                  <a:outerShdw blurRad="19685" dist="12700" dir="5400000" algn="tl" rotWithShape="0">
                    <a:schemeClr val="accent1">
                      <a:satMod val="130000"/>
                      <a:alpha val="60000"/>
                    </a:schemeClr>
                  </a:outerShdw>
                </a:effectLst>
              </a:rPr>
              <a:t>at the end of the event or if you have a long break during </a:t>
            </a:r>
            <a:r>
              <a:rPr lang="en-US" sz="3200" b="1" cap="small" dirty="0" smtClean="0">
                <a:ln/>
                <a:solidFill>
                  <a:schemeClr val="bg1">
                    <a:lumMod val="65000"/>
                  </a:schemeClr>
                </a:solidFill>
                <a:effectLst>
                  <a:outerShdw blurRad="19685" dist="12700" dir="5400000" algn="tl" rotWithShape="0">
                    <a:schemeClr val="accent1">
                      <a:satMod val="130000"/>
                      <a:alpha val="60000"/>
                    </a:schemeClr>
                  </a:outerShdw>
                </a:effectLst>
              </a:rPr>
              <a:t>the </a:t>
            </a:r>
            <a:r>
              <a:rPr lang="en-US" sz="3200" b="1" cap="small" dirty="0">
                <a:ln/>
                <a:solidFill>
                  <a:schemeClr val="bg1">
                    <a:lumMod val="65000"/>
                  </a:schemeClr>
                </a:solidFill>
                <a:effectLst>
                  <a:outerShdw blurRad="19685" dist="12700" dir="5400000" algn="tl" rotWithShape="0">
                    <a:schemeClr val="accent1">
                      <a:satMod val="130000"/>
                      <a:alpha val="60000"/>
                    </a:schemeClr>
                  </a:outerShdw>
                </a:effectLst>
              </a:rPr>
              <a:t>event, check photos and analytics, brag about the successes of your event with the confidence that you have the proof to back it up.</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713" y="1295400"/>
            <a:ext cx="3581400" cy="538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061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549"/>
          <a:stretch/>
        </p:blipFill>
        <p:spPr>
          <a:xfrm rot="16200000">
            <a:off x="-2663333" y="2663334"/>
            <a:ext cx="6858001" cy="1531334"/>
          </a:xfrm>
          <a:prstGeom prst="rect">
            <a:avLst/>
          </a:prstGeom>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a:ext>
            </a:extLst>
          </a:blip>
          <a:srcRect t="21391" b="65233"/>
          <a:stretch>
            <a:fillRect/>
          </a:stretch>
        </p:blipFill>
        <p:spPr bwMode="auto">
          <a:xfrm>
            <a:off x="2790825" y="0"/>
            <a:ext cx="6605588" cy="1143000"/>
          </a:xfrm>
          <a:prstGeom prst="rect">
            <a:avLst/>
          </a:prstGeom>
          <a:noFill/>
          <a:ln>
            <a:noFill/>
          </a:ln>
          <a:effectLst/>
          <a:extLst>
            <a:ext uri="{909E8E84-426E-40DD-AFC4-6F175D3DCCD1}">
              <a14:hiddenFill xmlns:a14="http://schemas.microsoft.com/office/drawing/2010/main">
                <a:blipFill dpi="0" rotWithShape="0">
                  <a:blip/>
                  <a:srcRect t="21391" b="6523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44" name="Rectangle 4"/>
          <p:cNvSpPr>
            <a:spLocks noChangeArrowheads="1"/>
          </p:cNvSpPr>
          <p:nvPr/>
        </p:nvSpPr>
        <p:spPr bwMode="auto">
          <a:xfrm>
            <a:off x="0" y="6248400"/>
            <a:ext cx="12188825" cy="2286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45" name="Rectangle 5"/>
          <p:cNvSpPr>
            <a:spLocks noChangeArrowheads="1"/>
          </p:cNvSpPr>
          <p:nvPr/>
        </p:nvSpPr>
        <p:spPr bwMode="auto">
          <a:xfrm>
            <a:off x="0" y="5791200"/>
            <a:ext cx="12188825" cy="3810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 name="Title 1"/>
          <p:cNvSpPr>
            <a:spLocks noGrp="1"/>
          </p:cNvSpPr>
          <p:nvPr>
            <p:ph type="title"/>
          </p:nvPr>
        </p:nvSpPr>
        <p:spPr>
          <a:xfrm rot="16200000">
            <a:off x="-2782094" y="2782094"/>
            <a:ext cx="6858000" cy="1293812"/>
          </a:xfrm>
        </p:spPr>
        <p:txBody>
          <a:bodyPr/>
          <a:lstStyle/>
          <a:p>
            <a:r>
              <a:rPr lang="en-US" dirty="0" smtClean="0"/>
              <a:t>Using the APP</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8524" y="0"/>
            <a:ext cx="9142512" cy="6858000"/>
          </a:xfrm>
          <a:prstGeom prst="rect">
            <a:avLst/>
          </a:prstGeom>
        </p:spPr>
      </p:pic>
    </p:spTree>
    <p:extLst>
      <p:ext uri="{BB962C8B-B14F-4D97-AF65-F5344CB8AC3E}">
        <p14:creationId xmlns:p14="http://schemas.microsoft.com/office/powerpoint/2010/main" val="125035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549"/>
          <a:stretch/>
        </p:blipFill>
        <p:spPr>
          <a:xfrm rot="16200000">
            <a:off x="-2663333" y="2663334"/>
            <a:ext cx="6858001" cy="153133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1674" y="1121229"/>
            <a:ext cx="7649029" cy="5736772"/>
          </a:xfrm>
          <a:prstGeom prst="rect">
            <a:avLst/>
          </a:prstGeom>
        </p:spPr>
      </p:pic>
      <p:sp>
        <p:nvSpPr>
          <p:cNvPr id="8" name="Rectangle 7"/>
          <p:cNvSpPr/>
          <p:nvPr/>
        </p:nvSpPr>
        <p:spPr>
          <a:xfrm>
            <a:off x="-1589" y="4419600"/>
            <a:ext cx="12188825" cy="2438399"/>
          </a:xfrm>
          <a:prstGeom prst="rect">
            <a:avLst/>
          </a:prstGeom>
          <a:gradFill>
            <a:gsLst>
              <a:gs pos="0">
                <a:schemeClr val="tx1">
                  <a:lumMod val="86000"/>
                  <a:lumOff val="14000"/>
                  <a:alpha val="0"/>
                </a:schemeClr>
              </a:gs>
              <a:gs pos="50000">
                <a:schemeClr val="tx1">
                  <a:alpha val="70000"/>
                </a:schemeClr>
              </a:gs>
              <a:gs pos="100000">
                <a:schemeClr val="tx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2"/>
          <p:cNvSpPr>
            <a:spLocks noChangeArrowheads="1"/>
          </p:cNvSpPr>
          <p:nvPr/>
        </p:nvSpPr>
        <p:spPr bwMode="auto">
          <a:xfrm>
            <a:off x="1522413" y="0"/>
            <a:ext cx="10666412" cy="1143000"/>
          </a:xfrm>
          <a:prstGeom prst="rect">
            <a:avLst/>
          </a:prstGeom>
          <a:solidFill>
            <a:srgbClr val="FFFFFF">
              <a:alpha val="76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0243" name="Picture 3"/>
          <p:cNvPicPr>
            <a:picLocks noChangeAspect="1" noChangeArrowheads="1"/>
          </p:cNvPicPr>
          <p:nvPr/>
        </p:nvPicPr>
        <p:blipFill>
          <a:blip r:embed="rId5">
            <a:extLst>
              <a:ext uri="{28A0092B-C50C-407E-A947-70E740481C1C}">
                <a14:useLocalDpi xmlns:a14="http://schemas.microsoft.com/office/drawing/2010/main"/>
              </a:ext>
            </a:extLst>
          </a:blip>
          <a:srcRect t="21391" b="65233"/>
          <a:stretch>
            <a:fillRect/>
          </a:stretch>
        </p:blipFill>
        <p:spPr bwMode="auto">
          <a:xfrm>
            <a:off x="2790825" y="0"/>
            <a:ext cx="6605588" cy="1143000"/>
          </a:xfrm>
          <a:prstGeom prst="rect">
            <a:avLst/>
          </a:prstGeom>
          <a:noFill/>
          <a:ln>
            <a:noFill/>
          </a:ln>
          <a:effectLst/>
          <a:extLst>
            <a:ext uri="{909E8E84-426E-40DD-AFC4-6F175D3DCCD1}">
              <a14:hiddenFill xmlns:a14="http://schemas.microsoft.com/office/drawing/2010/main">
                <a:blipFill dpi="0" rotWithShape="0">
                  <a:blip/>
                  <a:srcRect t="21391" b="6523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44" name="Rectangle 4"/>
          <p:cNvSpPr>
            <a:spLocks noChangeArrowheads="1"/>
          </p:cNvSpPr>
          <p:nvPr/>
        </p:nvSpPr>
        <p:spPr bwMode="auto">
          <a:xfrm>
            <a:off x="0" y="6248400"/>
            <a:ext cx="12188825" cy="2286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45" name="Rectangle 5"/>
          <p:cNvSpPr>
            <a:spLocks noChangeArrowheads="1"/>
          </p:cNvSpPr>
          <p:nvPr/>
        </p:nvSpPr>
        <p:spPr bwMode="auto">
          <a:xfrm>
            <a:off x="0" y="5791200"/>
            <a:ext cx="12188825" cy="3810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 name="TextBox 6"/>
          <p:cNvSpPr txBox="1"/>
          <p:nvPr/>
        </p:nvSpPr>
        <p:spPr>
          <a:xfrm>
            <a:off x="0" y="5872270"/>
            <a:ext cx="12187236" cy="757130"/>
          </a:xfrm>
          <a:prstGeom prst="rect">
            <a:avLst/>
          </a:prstGeom>
          <a:noFill/>
        </p:spPr>
        <p:txBody>
          <a:bodyPr wrap="square" rtlCol="0" anchor="b">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lnSpc>
                <a:spcPct val="90000"/>
              </a:lnSpc>
            </a:pPr>
            <a:r>
              <a:rPr lang="en-US" sz="4800" b="1" cap="small" dirty="0" smtClean="0">
                <a:ln/>
                <a:solidFill>
                  <a:schemeClr val="bg1">
                    <a:lumMod val="65000"/>
                  </a:schemeClr>
                </a:solidFill>
                <a:effectLst>
                  <a:outerShdw blurRad="19685" dist="12700" dir="5400000" algn="tl" rotWithShape="0">
                    <a:schemeClr val="accent1">
                      <a:satMod val="130000"/>
                      <a:alpha val="60000"/>
                    </a:schemeClr>
                  </a:outerShdw>
                </a:effectLst>
              </a:rPr>
              <a:t>Power </a:t>
            </a:r>
            <a:r>
              <a:rPr lang="en-US" sz="4800" b="1" cap="small" dirty="0">
                <a:ln/>
                <a:solidFill>
                  <a:schemeClr val="bg1">
                    <a:lumMod val="65000"/>
                  </a:schemeClr>
                </a:solidFill>
                <a:effectLst>
                  <a:outerShdw blurRad="19685" dist="12700" dir="5400000" algn="tl" rotWithShape="0">
                    <a:schemeClr val="accent1">
                      <a:satMod val="130000"/>
                      <a:alpha val="60000"/>
                    </a:schemeClr>
                  </a:outerShdw>
                </a:effectLst>
              </a:rPr>
              <a:t>up the </a:t>
            </a:r>
            <a:r>
              <a:rPr lang="en-US" sz="4800" b="1" cap="small" dirty="0" smtClean="0">
                <a:ln/>
                <a:solidFill>
                  <a:schemeClr val="bg1">
                    <a:lumMod val="65000"/>
                  </a:schemeClr>
                </a:solidFill>
                <a:effectLst>
                  <a:outerShdw blurRad="19685" dist="12700" dir="5400000" algn="tl" rotWithShape="0">
                    <a:schemeClr val="accent1">
                      <a:satMod val="130000"/>
                      <a:alpha val="60000"/>
                    </a:schemeClr>
                  </a:outerShdw>
                </a:effectLst>
              </a:rPr>
              <a:t>unit</a:t>
            </a:r>
            <a:endParaRPr lang="en-US" sz="6000" b="1" cap="small" dirty="0">
              <a:ln/>
              <a:solidFill>
                <a:schemeClr val="bg1">
                  <a:lumMod val="65000"/>
                </a:schemeClr>
              </a:solidFill>
              <a:effectLst>
                <a:outerShdw blurRad="19685" dist="12700" dir="5400000" algn="tl" rotWithShape="0">
                  <a:schemeClr val="accent1">
                    <a:satMod val="130000"/>
                    <a:alpha val="60000"/>
                  </a:schemeClr>
                </a:outerShdw>
              </a:effectLst>
            </a:endParaRPr>
          </a:p>
        </p:txBody>
      </p:sp>
      <p:sp>
        <p:nvSpPr>
          <p:cNvPr id="2" name="Title 1"/>
          <p:cNvSpPr>
            <a:spLocks noGrp="1"/>
          </p:cNvSpPr>
          <p:nvPr>
            <p:ph type="title"/>
          </p:nvPr>
        </p:nvSpPr>
        <p:spPr>
          <a:xfrm rot="16200000">
            <a:off x="-2904807" y="2674620"/>
            <a:ext cx="6858000" cy="1508760"/>
          </a:xfrm>
        </p:spPr>
        <p:txBody>
          <a:bodyPr/>
          <a:lstStyle/>
          <a:p>
            <a:r>
              <a:rPr lang="en-US" dirty="0"/>
              <a:t>Using the APP</a:t>
            </a:r>
          </a:p>
        </p:txBody>
      </p:sp>
    </p:spTree>
    <p:extLst>
      <p:ext uri="{BB962C8B-B14F-4D97-AF65-F5344CB8AC3E}">
        <p14:creationId xmlns:p14="http://schemas.microsoft.com/office/powerpoint/2010/main" val="75173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549"/>
          <a:stretch/>
        </p:blipFill>
        <p:spPr>
          <a:xfrm rot="16200000">
            <a:off x="-2663333" y="2663334"/>
            <a:ext cx="6858001" cy="1531334"/>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5561" t="22794" r="5315" b="17813"/>
          <a:stretch/>
        </p:blipFill>
        <p:spPr>
          <a:xfrm>
            <a:off x="1522413" y="1121229"/>
            <a:ext cx="10695893" cy="4669971"/>
          </a:xfrm>
          <a:prstGeom prst="rect">
            <a:avLst/>
          </a:prstGeom>
        </p:spPr>
      </p:pic>
      <p:sp>
        <p:nvSpPr>
          <p:cNvPr id="10242" name="Rectangle 2"/>
          <p:cNvSpPr>
            <a:spLocks noChangeArrowheads="1"/>
          </p:cNvSpPr>
          <p:nvPr/>
        </p:nvSpPr>
        <p:spPr bwMode="auto">
          <a:xfrm>
            <a:off x="1522413" y="0"/>
            <a:ext cx="10666412" cy="1143000"/>
          </a:xfrm>
          <a:prstGeom prst="rect">
            <a:avLst/>
          </a:prstGeom>
          <a:solidFill>
            <a:srgbClr val="FFFFFF">
              <a:alpha val="76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0243" name="Picture 3"/>
          <p:cNvPicPr>
            <a:picLocks noChangeAspect="1" noChangeArrowheads="1"/>
          </p:cNvPicPr>
          <p:nvPr/>
        </p:nvPicPr>
        <p:blipFill>
          <a:blip r:embed="rId5">
            <a:extLst>
              <a:ext uri="{28A0092B-C50C-407E-A947-70E740481C1C}">
                <a14:useLocalDpi xmlns:a14="http://schemas.microsoft.com/office/drawing/2010/main"/>
              </a:ext>
            </a:extLst>
          </a:blip>
          <a:srcRect t="21391" b="65233"/>
          <a:stretch>
            <a:fillRect/>
          </a:stretch>
        </p:blipFill>
        <p:spPr bwMode="auto">
          <a:xfrm>
            <a:off x="2790825" y="0"/>
            <a:ext cx="6605588" cy="1143000"/>
          </a:xfrm>
          <a:prstGeom prst="rect">
            <a:avLst/>
          </a:prstGeom>
          <a:noFill/>
          <a:ln>
            <a:noFill/>
          </a:ln>
          <a:effectLst/>
          <a:extLst>
            <a:ext uri="{909E8E84-426E-40DD-AFC4-6F175D3DCCD1}">
              <a14:hiddenFill xmlns:a14="http://schemas.microsoft.com/office/drawing/2010/main">
                <a:blipFill dpi="0" rotWithShape="0">
                  <a:blip/>
                  <a:srcRect t="21391" b="6523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44" name="Rectangle 4"/>
          <p:cNvSpPr>
            <a:spLocks noChangeArrowheads="1"/>
          </p:cNvSpPr>
          <p:nvPr/>
        </p:nvSpPr>
        <p:spPr bwMode="auto">
          <a:xfrm>
            <a:off x="0" y="6248400"/>
            <a:ext cx="12188825" cy="2286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45" name="Rectangle 5"/>
          <p:cNvSpPr>
            <a:spLocks noChangeArrowheads="1"/>
          </p:cNvSpPr>
          <p:nvPr/>
        </p:nvSpPr>
        <p:spPr bwMode="auto">
          <a:xfrm>
            <a:off x="0" y="5791200"/>
            <a:ext cx="12188825" cy="3810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 name="TextBox 6"/>
          <p:cNvSpPr txBox="1"/>
          <p:nvPr/>
        </p:nvSpPr>
        <p:spPr>
          <a:xfrm>
            <a:off x="0" y="5872270"/>
            <a:ext cx="12187236" cy="757130"/>
          </a:xfrm>
          <a:prstGeom prst="rect">
            <a:avLst/>
          </a:prstGeom>
          <a:noFill/>
        </p:spPr>
        <p:txBody>
          <a:bodyPr wrap="square" rtlCol="0" anchor="b">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lnSpc>
                <a:spcPct val="90000"/>
              </a:lnSpc>
            </a:pPr>
            <a:r>
              <a:rPr lang="en-US" sz="4800" b="1" cap="small" dirty="0" smtClean="0">
                <a:ln/>
                <a:solidFill>
                  <a:schemeClr val="bg1">
                    <a:lumMod val="65000"/>
                  </a:schemeClr>
                </a:solidFill>
                <a:effectLst>
                  <a:outerShdw blurRad="19685" dist="12700" dir="5400000" algn="tl" rotWithShape="0">
                    <a:schemeClr val="accent1">
                      <a:satMod val="130000"/>
                      <a:alpha val="60000"/>
                    </a:schemeClr>
                  </a:outerShdw>
                </a:effectLst>
              </a:rPr>
              <a:t>Start </a:t>
            </a:r>
            <a:r>
              <a:rPr lang="en-US" sz="4800" b="1" cap="small" dirty="0">
                <a:ln/>
                <a:solidFill>
                  <a:schemeClr val="bg1">
                    <a:lumMod val="65000"/>
                  </a:schemeClr>
                </a:solidFill>
                <a:effectLst>
                  <a:outerShdw blurRad="19685" dist="12700" dir="5400000" algn="tl" rotWithShape="0">
                    <a:schemeClr val="accent1">
                      <a:satMod val="130000"/>
                      <a:alpha val="60000"/>
                    </a:schemeClr>
                  </a:outerShdw>
                </a:effectLst>
              </a:rPr>
              <a:t>the </a:t>
            </a:r>
            <a:r>
              <a:rPr lang="en-US" sz="4800" b="1" cap="small" dirty="0" smtClean="0">
                <a:ln/>
                <a:solidFill>
                  <a:schemeClr val="bg1">
                    <a:lumMod val="65000"/>
                  </a:schemeClr>
                </a:solidFill>
                <a:effectLst>
                  <a:outerShdw blurRad="19685" dist="12700" dir="5400000" algn="tl" rotWithShape="0">
                    <a:schemeClr val="accent1">
                      <a:satMod val="130000"/>
                      <a:alpha val="60000"/>
                    </a:schemeClr>
                  </a:outerShdw>
                </a:effectLst>
              </a:rPr>
              <a:t>app</a:t>
            </a:r>
            <a:endParaRPr lang="en-US" sz="6000" b="1" cap="small" dirty="0">
              <a:ln/>
              <a:solidFill>
                <a:schemeClr val="bg1">
                  <a:lumMod val="65000"/>
                </a:schemeClr>
              </a:solidFill>
              <a:effectLst>
                <a:outerShdw blurRad="19685" dist="12700" dir="5400000" algn="tl" rotWithShape="0">
                  <a:schemeClr val="accent1">
                    <a:satMod val="130000"/>
                    <a:alpha val="60000"/>
                  </a:schemeClr>
                </a:outerShdw>
              </a:effectLst>
            </a:endParaRPr>
          </a:p>
        </p:txBody>
      </p:sp>
      <p:sp>
        <p:nvSpPr>
          <p:cNvPr id="2" name="Title 1"/>
          <p:cNvSpPr>
            <a:spLocks noGrp="1"/>
          </p:cNvSpPr>
          <p:nvPr>
            <p:ph type="title"/>
          </p:nvPr>
        </p:nvSpPr>
        <p:spPr>
          <a:xfrm rot="16200000">
            <a:off x="-2904807" y="2674620"/>
            <a:ext cx="6858000" cy="1508760"/>
          </a:xfrm>
        </p:spPr>
        <p:txBody>
          <a:bodyPr/>
          <a:lstStyle/>
          <a:p>
            <a:r>
              <a:rPr lang="en-US" dirty="0" smtClean="0"/>
              <a:t>Using the APP</a:t>
            </a:r>
            <a:endParaRPr lang="en-US" dirty="0"/>
          </a:p>
        </p:txBody>
      </p:sp>
    </p:spTree>
    <p:extLst>
      <p:ext uri="{BB962C8B-B14F-4D97-AF65-F5344CB8AC3E}">
        <p14:creationId xmlns:p14="http://schemas.microsoft.com/office/powerpoint/2010/main" val="60418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0"/>
            <a:ext cx="12188825" cy="1143000"/>
          </a:xfrm>
          <a:prstGeom prst="rect">
            <a:avLst/>
          </a:prstGeom>
          <a:solidFill>
            <a:srgbClr val="FFFFFF">
              <a:alpha val="76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549"/>
          <a:stretch/>
        </p:blipFill>
        <p:spPr>
          <a:xfrm rot="16200000">
            <a:off x="-2663333" y="2663334"/>
            <a:ext cx="6858001" cy="1531334"/>
          </a:xfrm>
          <a:prstGeom prst="rect">
            <a:avLst/>
          </a:prstGeom>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a:ext>
            </a:extLst>
          </a:blip>
          <a:srcRect t="21391" b="65233"/>
          <a:stretch>
            <a:fillRect/>
          </a:stretch>
        </p:blipFill>
        <p:spPr bwMode="auto">
          <a:xfrm>
            <a:off x="2790825" y="0"/>
            <a:ext cx="6605588" cy="1143000"/>
          </a:xfrm>
          <a:prstGeom prst="rect">
            <a:avLst/>
          </a:prstGeom>
          <a:noFill/>
          <a:ln>
            <a:noFill/>
          </a:ln>
          <a:effectLst/>
          <a:extLst>
            <a:ext uri="{909E8E84-426E-40DD-AFC4-6F175D3DCCD1}">
              <a14:hiddenFill xmlns:a14="http://schemas.microsoft.com/office/drawing/2010/main">
                <a:blipFill dpi="0" rotWithShape="0">
                  <a:blip/>
                  <a:srcRect t="21391" b="6523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44" name="Rectangle 4"/>
          <p:cNvSpPr>
            <a:spLocks noChangeArrowheads="1"/>
          </p:cNvSpPr>
          <p:nvPr/>
        </p:nvSpPr>
        <p:spPr bwMode="auto">
          <a:xfrm>
            <a:off x="0" y="6248400"/>
            <a:ext cx="12188825" cy="2286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45" name="Rectangle 5"/>
          <p:cNvSpPr>
            <a:spLocks noChangeArrowheads="1"/>
          </p:cNvSpPr>
          <p:nvPr/>
        </p:nvSpPr>
        <p:spPr bwMode="auto">
          <a:xfrm>
            <a:off x="0" y="5791200"/>
            <a:ext cx="12188825" cy="3810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 name="TextBox 6"/>
          <p:cNvSpPr txBox="1"/>
          <p:nvPr/>
        </p:nvSpPr>
        <p:spPr>
          <a:xfrm>
            <a:off x="6130232" y="2377209"/>
            <a:ext cx="5609043" cy="2086725"/>
          </a:xfrm>
          <a:prstGeom prst="rect">
            <a:avLst/>
          </a:prstGeom>
          <a:noFill/>
        </p:spPr>
        <p:txBody>
          <a:bodyPr wrap="square" rtlCol="0" anchor="b">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lnSpc>
                <a:spcPct val="90000"/>
              </a:lnSpc>
            </a:pPr>
            <a:r>
              <a:rPr lang="en-US" sz="4800" b="1" cap="small" dirty="0">
                <a:ln/>
                <a:solidFill>
                  <a:schemeClr val="bg1">
                    <a:lumMod val="65000"/>
                  </a:schemeClr>
                </a:solidFill>
                <a:effectLst>
                  <a:outerShdw blurRad="19685" dist="12700" dir="5400000" algn="tl" rotWithShape="0">
                    <a:schemeClr val="accent1">
                      <a:satMod val="130000"/>
                      <a:alpha val="60000"/>
                    </a:schemeClr>
                  </a:outerShdw>
                </a:effectLst>
              </a:rPr>
              <a:t>Take a relevant picture of yourself or others, like this</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7706" t="4063" r="27706" b="9363"/>
          <a:stretch/>
        </p:blipFill>
        <p:spPr>
          <a:xfrm>
            <a:off x="1789825" y="1371600"/>
            <a:ext cx="3923587" cy="4991100"/>
          </a:xfrm>
          <a:prstGeom prst="roundRect">
            <a:avLst>
              <a:gd name="adj" fmla="val 5502"/>
            </a:avLst>
          </a:prstGeom>
        </p:spPr>
      </p:pic>
    </p:spTree>
    <p:extLst>
      <p:ext uri="{BB962C8B-B14F-4D97-AF65-F5344CB8AC3E}">
        <p14:creationId xmlns:p14="http://schemas.microsoft.com/office/powerpoint/2010/main" val="415153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0"/>
            <a:ext cx="12188825" cy="1143000"/>
          </a:xfrm>
          <a:prstGeom prst="rect">
            <a:avLst/>
          </a:prstGeom>
          <a:solidFill>
            <a:srgbClr val="FFFFFF">
              <a:alpha val="76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a:ext>
            </a:extLst>
          </a:blip>
          <a:srcRect t="21391" b="65233"/>
          <a:stretch>
            <a:fillRect/>
          </a:stretch>
        </p:blipFill>
        <p:spPr bwMode="auto">
          <a:xfrm>
            <a:off x="2798965" y="0"/>
            <a:ext cx="6605588" cy="1143000"/>
          </a:xfrm>
          <a:prstGeom prst="rect">
            <a:avLst/>
          </a:prstGeom>
          <a:noFill/>
          <a:ln>
            <a:noFill/>
          </a:ln>
          <a:effectLst/>
          <a:extLst>
            <a:ext uri="{909E8E84-426E-40DD-AFC4-6F175D3DCCD1}">
              <a14:hiddenFill xmlns:a14="http://schemas.microsoft.com/office/drawing/2010/main">
                <a:blipFill dpi="0" rotWithShape="0">
                  <a:blip/>
                  <a:srcRect t="21391" b="6523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549"/>
          <a:stretch/>
        </p:blipFill>
        <p:spPr>
          <a:xfrm rot="16200000">
            <a:off x="-2663333" y="2663334"/>
            <a:ext cx="6858001" cy="1531334"/>
          </a:xfrm>
          <a:prstGeom prst="rect">
            <a:avLst/>
          </a:prstGeom>
        </p:spPr>
      </p:pic>
      <p:sp>
        <p:nvSpPr>
          <p:cNvPr id="10244" name="Rectangle 4"/>
          <p:cNvSpPr>
            <a:spLocks noChangeArrowheads="1"/>
          </p:cNvSpPr>
          <p:nvPr/>
        </p:nvSpPr>
        <p:spPr bwMode="auto">
          <a:xfrm>
            <a:off x="0" y="6248400"/>
            <a:ext cx="12188825" cy="2286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45" name="Rectangle 5"/>
          <p:cNvSpPr>
            <a:spLocks noChangeArrowheads="1"/>
          </p:cNvSpPr>
          <p:nvPr/>
        </p:nvSpPr>
        <p:spPr bwMode="auto">
          <a:xfrm>
            <a:off x="0" y="5791200"/>
            <a:ext cx="12188825" cy="3810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 name="TextBox 6"/>
          <p:cNvSpPr txBox="1"/>
          <p:nvPr/>
        </p:nvSpPr>
        <p:spPr>
          <a:xfrm>
            <a:off x="7693024" y="1921841"/>
            <a:ext cx="4495801" cy="3416320"/>
          </a:xfrm>
          <a:prstGeom prst="rect">
            <a:avLst/>
          </a:prstGeom>
          <a:noFill/>
        </p:spPr>
        <p:txBody>
          <a:bodyPr wrap="square" rtlCol="0" anchor="b">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lnSpc>
                <a:spcPct val="90000"/>
              </a:lnSpc>
            </a:pPr>
            <a:r>
              <a:rPr lang="en-US" sz="4800" b="1" cap="small" dirty="0" smtClean="0">
                <a:ln/>
                <a:solidFill>
                  <a:schemeClr val="bg1">
                    <a:lumMod val="65000"/>
                  </a:schemeClr>
                </a:solidFill>
                <a:effectLst>
                  <a:outerShdw blurRad="19685" dist="12700" dir="5400000" algn="tl" rotWithShape="0">
                    <a:schemeClr val="accent1">
                      <a:satMod val="130000"/>
                      <a:alpha val="60000"/>
                    </a:schemeClr>
                  </a:outerShdw>
                </a:effectLst>
              </a:rPr>
              <a:t>Approve </a:t>
            </a:r>
            <a:r>
              <a:rPr lang="en-US" sz="4800" b="1" cap="small" dirty="0">
                <a:ln/>
                <a:solidFill>
                  <a:schemeClr val="bg1">
                    <a:lumMod val="65000"/>
                  </a:schemeClr>
                </a:solidFill>
                <a:effectLst>
                  <a:outerShdw blurRad="19685" dist="12700" dir="5400000" algn="tl" rotWithShape="0">
                    <a:schemeClr val="accent1">
                      <a:satMod val="130000"/>
                      <a:alpha val="60000"/>
                    </a:schemeClr>
                  </a:outerShdw>
                </a:effectLst>
              </a:rPr>
              <a:t>the picture, </a:t>
            </a:r>
            <a:r>
              <a:rPr lang="en-US" sz="4800" b="1" cap="small" dirty="0" smtClean="0">
                <a:ln/>
                <a:solidFill>
                  <a:schemeClr val="bg1">
                    <a:lumMod val="65000"/>
                  </a:schemeClr>
                </a:solidFill>
                <a:effectLst>
                  <a:outerShdw blurRad="19685" dist="12700" dir="5400000" algn="tl" rotWithShape="0">
                    <a:schemeClr val="accent1">
                      <a:satMod val="130000"/>
                      <a:alpha val="60000"/>
                    </a:schemeClr>
                  </a:outerShdw>
                </a:effectLst>
              </a:rPr>
              <a:t>agreeing </a:t>
            </a:r>
            <a:r>
              <a:rPr lang="en-US" sz="4800" b="1" cap="small" dirty="0">
                <a:ln/>
                <a:solidFill>
                  <a:schemeClr val="bg1">
                    <a:lumMod val="65000"/>
                  </a:schemeClr>
                </a:solidFill>
                <a:effectLst>
                  <a:outerShdw blurRad="19685" dist="12700" dir="5400000" algn="tl" rotWithShape="0">
                    <a:schemeClr val="accent1">
                      <a:satMod val="130000"/>
                      <a:alpha val="60000"/>
                    </a:schemeClr>
                  </a:outerShdw>
                </a:effectLst>
              </a:rPr>
              <a:t>you liked it, </a:t>
            </a:r>
            <a:r>
              <a:rPr lang="en-US" sz="4800" b="1" cap="small" dirty="0" smtClean="0">
                <a:ln/>
                <a:solidFill>
                  <a:schemeClr val="bg1">
                    <a:lumMod val="65000"/>
                  </a:schemeClr>
                </a:solidFill>
                <a:effectLst>
                  <a:outerShdw blurRad="19685" dist="12700" dir="5400000" algn="tl" rotWithShape="0">
                    <a:schemeClr val="accent1">
                      <a:satMod val="130000"/>
                      <a:alpha val="60000"/>
                    </a:schemeClr>
                  </a:outerShdw>
                </a:effectLst>
              </a:rPr>
              <a:t/>
            </a:r>
            <a:br>
              <a:rPr lang="en-US" sz="4800" b="1" cap="small" dirty="0" smtClean="0">
                <a:ln/>
                <a:solidFill>
                  <a:schemeClr val="bg1">
                    <a:lumMod val="65000"/>
                  </a:schemeClr>
                </a:solidFill>
                <a:effectLst>
                  <a:outerShdw blurRad="19685" dist="12700" dir="5400000" algn="tl" rotWithShape="0">
                    <a:schemeClr val="accent1">
                      <a:satMod val="130000"/>
                      <a:alpha val="60000"/>
                    </a:schemeClr>
                  </a:outerShdw>
                </a:effectLst>
              </a:rPr>
            </a:br>
            <a:r>
              <a:rPr lang="en-US" sz="4800" b="1" cap="small" dirty="0" smtClean="0">
                <a:ln/>
                <a:solidFill>
                  <a:schemeClr val="bg1">
                    <a:lumMod val="65000"/>
                  </a:schemeClr>
                </a:solidFill>
                <a:effectLst>
                  <a:outerShdw blurRad="19685" dist="12700" dir="5400000" algn="tl" rotWithShape="0">
                    <a:schemeClr val="accent1">
                      <a:satMod val="130000"/>
                      <a:alpha val="60000"/>
                    </a:schemeClr>
                  </a:outerShdw>
                </a:effectLst>
              </a:rPr>
              <a:t>like this</a:t>
            </a:r>
            <a:endParaRPr lang="en-US" sz="4800" b="1" cap="small" dirty="0">
              <a:ln/>
              <a:solidFill>
                <a:schemeClr val="bg1">
                  <a:lumMod val="65000"/>
                </a:schemeClr>
              </a:solidFill>
              <a:effectLst>
                <a:outerShdw blurRad="19685" dist="12700" dir="5400000" algn="tl" rotWithShape="0">
                  <a:schemeClr val="accent1">
                    <a:satMod val="130000"/>
                    <a:alpha val="60000"/>
                  </a:schemeClr>
                </a:outerShdw>
              </a:effectLst>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498" y="1828800"/>
            <a:ext cx="7353611" cy="4343400"/>
          </a:xfrm>
          <a:prstGeom prst="roundRect">
            <a:avLst>
              <a:gd name="adj" fmla="val 5610"/>
            </a:avLst>
          </a:prstGeom>
        </p:spPr>
      </p:pic>
    </p:spTree>
    <p:extLst>
      <p:ext uri="{BB962C8B-B14F-4D97-AF65-F5344CB8AC3E}">
        <p14:creationId xmlns:p14="http://schemas.microsoft.com/office/powerpoint/2010/main" val="62269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0"/>
            <a:ext cx="12188825" cy="1143000"/>
          </a:xfrm>
          <a:prstGeom prst="rect">
            <a:avLst/>
          </a:prstGeom>
          <a:solidFill>
            <a:srgbClr val="FFFFFF">
              <a:alpha val="76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549"/>
          <a:stretch/>
        </p:blipFill>
        <p:spPr>
          <a:xfrm rot="16200000">
            <a:off x="-2663333" y="2663334"/>
            <a:ext cx="6858001" cy="1531334"/>
          </a:xfrm>
          <a:prstGeom prst="rect">
            <a:avLst/>
          </a:prstGeom>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a:ext>
            </a:extLst>
          </a:blip>
          <a:srcRect t="21391" b="65233"/>
          <a:stretch>
            <a:fillRect/>
          </a:stretch>
        </p:blipFill>
        <p:spPr bwMode="auto">
          <a:xfrm>
            <a:off x="2790825" y="0"/>
            <a:ext cx="6605588" cy="1143000"/>
          </a:xfrm>
          <a:prstGeom prst="rect">
            <a:avLst/>
          </a:prstGeom>
          <a:noFill/>
          <a:ln>
            <a:noFill/>
          </a:ln>
          <a:effectLst/>
          <a:extLst>
            <a:ext uri="{909E8E84-426E-40DD-AFC4-6F175D3DCCD1}">
              <a14:hiddenFill xmlns:a14="http://schemas.microsoft.com/office/drawing/2010/main">
                <a:blipFill dpi="0" rotWithShape="0">
                  <a:blip/>
                  <a:srcRect t="21391" b="6523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44" name="Rectangle 4"/>
          <p:cNvSpPr>
            <a:spLocks noChangeArrowheads="1"/>
          </p:cNvSpPr>
          <p:nvPr/>
        </p:nvSpPr>
        <p:spPr bwMode="auto">
          <a:xfrm>
            <a:off x="0" y="6248400"/>
            <a:ext cx="12188825" cy="2286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45" name="Rectangle 5"/>
          <p:cNvSpPr>
            <a:spLocks noChangeArrowheads="1"/>
          </p:cNvSpPr>
          <p:nvPr/>
        </p:nvSpPr>
        <p:spPr bwMode="auto">
          <a:xfrm>
            <a:off x="0" y="5791200"/>
            <a:ext cx="12188825" cy="3810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 name="TextBox 6"/>
          <p:cNvSpPr txBox="1"/>
          <p:nvPr/>
        </p:nvSpPr>
        <p:spPr>
          <a:xfrm>
            <a:off x="0" y="5872270"/>
            <a:ext cx="12187236" cy="757130"/>
          </a:xfrm>
          <a:prstGeom prst="rect">
            <a:avLst/>
          </a:prstGeom>
          <a:noFill/>
        </p:spPr>
        <p:txBody>
          <a:bodyPr wrap="square" rtlCol="0" anchor="b">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lnSpc>
                <a:spcPct val="90000"/>
              </a:lnSpc>
            </a:pPr>
            <a:r>
              <a:rPr lang="en-US" sz="4800" b="1" cap="small" dirty="0">
                <a:ln/>
                <a:solidFill>
                  <a:schemeClr val="bg1">
                    <a:lumMod val="65000"/>
                  </a:schemeClr>
                </a:solidFill>
                <a:effectLst>
                  <a:outerShdw blurRad="19685" dist="12700" dir="5400000" algn="tl" rotWithShape="0">
                    <a:schemeClr val="accent1">
                      <a:satMod val="130000"/>
                      <a:alpha val="60000"/>
                    </a:schemeClr>
                  </a:outerShdw>
                </a:effectLst>
              </a:rPr>
              <a:t>…or retake the photo, like this</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9918" y="1371600"/>
            <a:ext cx="5867400" cy="4246767"/>
          </a:xfrm>
          <a:prstGeom prst="rect">
            <a:avLst/>
          </a:prstGeom>
        </p:spPr>
      </p:pic>
    </p:spTree>
    <p:extLst>
      <p:ext uri="{BB962C8B-B14F-4D97-AF65-F5344CB8AC3E}">
        <p14:creationId xmlns:p14="http://schemas.microsoft.com/office/powerpoint/2010/main" val="170983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522413" y="0"/>
            <a:ext cx="10666412" cy="1143000"/>
          </a:xfrm>
          <a:prstGeom prst="rect">
            <a:avLst/>
          </a:prstGeom>
          <a:solidFill>
            <a:srgbClr val="FFFFFF">
              <a:alpha val="76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a:ext>
            </a:extLst>
          </a:blip>
          <a:srcRect t="21391" b="65233"/>
          <a:stretch>
            <a:fillRect/>
          </a:stretch>
        </p:blipFill>
        <p:spPr bwMode="auto">
          <a:xfrm>
            <a:off x="2790825" y="0"/>
            <a:ext cx="6605588" cy="1143000"/>
          </a:xfrm>
          <a:prstGeom prst="rect">
            <a:avLst/>
          </a:prstGeom>
          <a:noFill/>
          <a:ln>
            <a:noFill/>
          </a:ln>
          <a:effectLst/>
          <a:extLst>
            <a:ext uri="{909E8E84-426E-40DD-AFC4-6F175D3DCCD1}">
              <a14:hiddenFill xmlns:a14="http://schemas.microsoft.com/office/drawing/2010/main">
                <a:blipFill dpi="0" rotWithShape="0">
                  <a:blip/>
                  <a:srcRect t="21391" b="6523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549"/>
          <a:stretch/>
        </p:blipFill>
        <p:spPr>
          <a:xfrm rot="16200000">
            <a:off x="-2663333" y="2663334"/>
            <a:ext cx="6858001" cy="1531334"/>
          </a:xfrm>
          <a:prstGeom prst="rect">
            <a:avLst/>
          </a:prstGeom>
        </p:spPr>
      </p:pic>
      <p:sp>
        <p:nvSpPr>
          <p:cNvPr id="10244" name="Rectangle 4"/>
          <p:cNvSpPr>
            <a:spLocks noChangeArrowheads="1"/>
          </p:cNvSpPr>
          <p:nvPr/>
        </p:nvSpPr>
        <p:spPr bwMode="auto">
          <a:xfrm>
            <a:off x="0" y="6248400"/>
            <a:ext cx="12188825" cy="2286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45" name="Rectangle 5"/>
          <p:cNvSpPr>
            <a:spLocks noChangeArrowheads="1"/>
          </p:cNvSpPr>
          <p:nvPr/>
        </p:nvSpPr>
        <p:spPr bwMode="auto">
          <a:xfrm>
            <a:off x="0" y="5791200"/>
            <a:ext cx="12188825" cy="3810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 name="TextBox 6"/>
          <p:cNvSpPr txBox="1"/>
          <p:nvPr/>
        </p:nvSpPr>
        <p:spPr>
          <a:xfrm>
            <a:off x="0" y="5872270"/>
            <a:ext cx="12187236" cy="757130"/>
          </a:xfrm>
          <a:prstGeom prst="rect">
            <a:avLst/>
          </a:prstGeom>
          <a:noFill/>
        </p:spPr>
        <p:txBody>
          <a:bodyPr wrap="square" rtlCol="0" anchor="b">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lnSpc>
                <a:spcPct val="90000"/>
              </a:lnSpc>
            </a:pPr>
            <a:r>
              <a:rPr lang="en-US" sz="4800" b="1" cap="small" dirty="0" smtClean="0">
                <a:ln/>
                <a:solidFill>
                  <a:schemeClr val="bg1">
                    <a:lumMod val="65000"/>
                  </a:schemeClr>
                </a:solidFill>
                <a:effectLst>
                  <a:outerShdw blurRad="19685" dist="12700" dir="5400000" algn="tl" rotWithShape="0">
                    <a:schemeClr val="accent1">
                      <a:satMod val="130000"/>
                      <a:alpha val="60000"/>
                    </a:schemeClr>
                  </a:outerShdw>
                </a:effectLst>
              </a:rPr>
              <a:t>email </a:t>
            </a:r>
            <a:r>
              <a:rPr lang="en-US" sz="4800" b="1" cap="small" dirty="0">
                <a:ln/>
                <a:solidFill>
                  <a:schemeClr val="bg1">
                    <a:lumMod val="65000"/>
                  </a:schemeClr>
                </a:solidFill>
                <a:effectLst>
                  <a:outerShdw blurRad="19685" dist="12700" dir="5400000" algn="tl" rotWithShape="0">
                    <a:schemeClr val="accent1">
                      <a:satMod val="130000"/>
                      <a:alpha val="60000"/>
                    </a:schemeClr>
                  </a:outerShdw>
                </a:effectLst>
              </a:rPr>
              <a:t>it to yourself </a:t>
            </a:r>
            <a:r>
              <a:rPr lang="en-US" sz="4800" b="1" cap="small" dirty="0" smtClean="0">
                <a:ln/>
                <a:solidFill>
                  <a:schemeClr val="bg1">
                    <a:lumMod val="65000"/>
                  </a:schemeClr>
                </a:solidFill>
                <a:effectLst>
                  <a:outerShdw blurRad="19685" dist="12700" dir="5400000" algn="tl" rotWithShape="0">
                    <a:schemeClr val="accent1">
                      <a:satMod val="130000"/>
                      <a:alpha val="60000"/>
                    </a:schemeClr>
                  </a:outerShdw>
                </a:effectLst>
              </a:rPr>
              <a:t>and others</a:t>
            </a:r>
            <a:endParaRPr lang="en-US" sz="4800" b="1" cap="small" dirty="0">
              <a:ln/>
              <a:solidFill>
                <a:schemeClr val="bg1">
                  <a:lumMod val="65000"/>
                </a:schemeClr>
              </a:solidFill>
              <a:effectLst>
                <a:outerShdw blurRad="19685" dist="12700" dir="5400000" algn="tl" rotWithShape="0">
                  <a:schemeClr val="accent1">
                    <a:satMod val="130000"/>
                    <a:alpha val="60000"/>
                  </a:schemeClr>
                </a:outerShdw>
              </a:effectLst>
            </a:endParaRPr>
          </a:p>
        </p:txBody>
      </p:sp>
      <p:sp>
        <p:nvSpPr>
          <p:cNvPr id="6" name="Title 5"/>
          <p:cNvSpPr>
            <a:spLocks noGrp="1"/>
          </p:cNvSpPr>
          <p:nvPr>
            <p:ph type="title"/>
          </p:nvPr>
        </p:nvSpPr>
        <p:spPr>
          <a:xfrm rot="16200000">
            <a:off x="-2904807" y="2674620"/>
            <a:ext cx="6858000" cy="1508760"/>
          </a:xfrm>
        </p:spPr>
        <p:txBody>
          <a:bodyPr/>
          <a:lstStyle/>
          <a:p>
            <a:r>
              <a:rPr lang="en-US" dirty="0" smtClean="0"/>
              <a:t>Once Approved</a:t>
            </a: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9131" y="1727835"/>
            <a:ext cx="4800600" cy="3600450"/>
          </a:xfrm>
          <a:prstGeom prst="roundRect">
            <a:avLst>
              <a:gd name="adj" fmla="val 5051"/>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5619" y="1727835"/>
            <a:ext cx="4800600" cy="3600450"/>
          </a:xfrm>
          <a:prstGeom prst="roundRect">
            <a:avLst>
              <a:gd name="adj" fmla="val 5249"/>
            </a:avLst>
          </a:prstGeom>
        </p:spPr>
      </p:pic>
    </p:spTree>
    <p:extLst>
      <p:ext uri="{BB962C8B-B14F-4D97-AF65-F5344CB8AC3E}">
        <p14:creationId xmlns:p14="http://schemas.microsoft.com/office/powerpoint/2010/main" val="234273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3549"/>
          <a:stretch/>
        </p:blipFill>
        <p:spPr>
          <a:xfrm rot="16200000">
            <a:off x="-2663333" y="2663334"/>
            <a:ext cx="6858001" cy="1531334"/>
          </a:xfrm>
          <a:prstGeom prst="rect">
            <a:avLst/>
          </a:prstGeom>
        </p:spPr>
      </p:pic>
      <p:sp>
        <p:nvSpPr>
          <p:cNvPr id="10242" name="Rectangle 2"/>
          <p:cNvSpPr>
            <a:spLocks noChangeArrowheads="1"/>
          </p:cNvSpPr>
          <p:nvPr/>
        </p:nvSpPr>
        <p:spPr bwMode="auto">
          <a:xfrm>
            <a:off x="1522413" y="0"/>
            <a:ext cx="10666412" cy="1143000"/>
          </a:xfrm>
          <a:prstGeom prst="rect">
            <a:avLst/>
          </a:prstGeom>
          <a:solidFill>
            <a:srgbClr val="FFFFFF">
              <a:alpha val="76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a:ext>
            </a:extLst>
          </a:blip>
          <a:srcRect t="21391" b="65233"/>
          <a:stretch>
            <a:fillRect/>
          </a:stretch>
        </p:blipFill>
        <p:spPr bwMode="auto">
          <a:xfrm>
            <a:off x="2790825" y="0"/>
            <a:ext cx="6605588" cy="1143000"/>
          </a:xfrm>
          <a:prstGeom prst="rect">
            <a:avLst/>
          </a:prstGeom>
          <a:noFill/>
          <a:ln>
            <a:noFill/>
          </a:ln>
          <a:effectLst/>
          <a:extLst>
            <a:ext uri="{909E8E84-426E-40DD-AFC4-6F175D3DCCD1}">
              <a14:hiddenFill xmlns:a14="http://schemas.microsoft.com/office/drawing/2010/main">
                <a:blipFill dpi="0" rotWithShape="0">
                  <a:blip/>
                  <a:srcRect t="21391" b="6523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244" name="Rectangle 4"/>
          <p:cNvSpPr>
            <a:spLocks noChangeArrowheads="1"/>
          </p:cNvSpPr>
          <p:nvPr/>
        </p:nvSpPr>
        <p:spPr bwMode="auto">
          <a:xfrm>
            <a:off x="0" y="6248400"/>
            <a:ext cx="12188825" cy="2286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45" name="Rectangle 5"/>
          <p:cNvSpPr>
            <a:spLocks noChangeArrowheads="1"/>
          </p:cNvSpPr>
          <p:nvPr/>
        </p:nvSpPr>
        <p:spPr bwMode="auto">
          <a:xfrm>
            <a:off x="0" y="5791200"/>
            <a:ext cx="12188825" cy="381000"/>
          </a:xfrm>
          <a:prstGeom prst="rect">
            <a:avLst/>
          </a:prstGeom>
          <a:solidFill>
            <a:srgbClr val="800000">
              <a:alpha val="54999"/>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 name="TextBox 6"/>
          <p:cNvSpPr txBox="1"/>
          <p:nvPr/>
        </p:nvSpPr>
        <p:spPr>
          <a:xfrm>
            <a:off x="5826125" y="5270736"/>
            <a:ext cx="6019800" cy="1421928"/>
          </a:xfrm>
          <a:prstGeom prst="rect">
            <a:avLst/>
          </a:prstGeom>
          <a:noFill/>
        </p:spPr>
        <p:txBody>
          <a:bodyPr wrap="square" rtlCol="0" anchor="b">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lnSpc>
                <a:spcPct val="90000"/>
              </a:lnSpc>
            </a:pPr>
            <a:r>
              <a:rPr lang="en-US" sz="4800" b="1" cap="small" dirty="0">
                <a:ln/>
                <a:solidFill>
                  <a:schemeClr val="bg1">
                    <a:lumMod val="65000"/>
                  </a:schemeClr>
                </a:solidFill>
                <a:effectLst>
                  <a:outerShdw blurRad="19685" dist="12700" dir="5400000" algn="tl" rotWithShape="0">
                    <a:schemeClr val="accent1">
                      <a:satMod val="130000"/>
                      <a:alpha val="60000"/>
                    </a:schemeClr>
                  </a:outerShdw>
                </a:effectLst>
              </a:rPr>
              <a:t>Review the email and </a:t>
            </a:r>
            <a:r>
              <a:rPr lang="en-US" sz="4800" b="1" cap="small" dirty="0" smtClean="0">
                <a:ln/>
                <a:solidFill>
                  <a:schemeClr val="bg1">
                    <a:lumMod val="65000"/>
                  </a:schemeClr>
                </a:solidFill>
                <a:effectLst>
                  <a:outerShdw blurRad="19685" dist="12700" dir="5400000" algn="tl" rotWithShape="0">
                    <a:schemeClr val="accent1">
                      <a:satMod val="130000"/>
                      <a:alpha val="60000"/>
                    </a:schemeClr>
                  </a:outerShdw>
                </a:effectLst>
              </a:rPr>
              <a:t/>
            </a:r>
            <a:br>
              <a:rPr lang="en-US" sz="4800" b="1" cap="small" dirty="0" smtClean="0">
                <a:ln/>
                <a:solidFill>
                  <a:schemeClr val="bg1">
                    <a:lumMod val="65000"/>
                  </a:schemeClr>
                </a:solidFill>
                <a:effectLst>
                  <a:outerShdw blurRad="19685" dist="12700" dir="5400000" algn="tl" rotWithShape="0">
                    <a:schemeClr val="accent1">
                      <a:satMod val="130000"/>
                      <a:alpha val="60000"/>
                    </a:schemeClr>
                  </a:outerShdw>
                </a:effectLst>
              </a:rPr>
            </a:br>
            <a:r>
              <a:rPr lang="en-US" sz="4800" b="1" cap="small" dirty="0" smtClean="0">
                <a:ln/>
                <a:solidFill>
                  <a:schemeClr val="bg1">
                    <a:lumMod val="65000"/>
                  </a:schemeClr>
                </a:solidFill>
                <a:effectLst>
                  <a:outerShdw blurRad="19685" dist="12700" dir="5400000" algn="tl" rotWithShape="0">
                    <a:schemeClr val="accent1">
                      <a:satMod val="130000"/>
                      <a:alpha val="60000"/>
                    </a:schemeClr>
                  </a:outerShdw>
                </a:effectLst>
              </a:rPr>
              <a:t>share </a:t>
            </a:r>
            <a:r>
              <a:rPr lang="en-US" sz="4800" b="1" cap="small" dirty="0">
                <a:ln/>
                <a:solidFill>
                  <a:schemeClr val="bg1">
                    <a:lumMod val="65000"/>
                  </a:schemeClr>
                </a:solidFill>
                <a:effectLst>
                  <a:outerShdw blurRad="19685" dist="12700" dir="5400000" algn="tl" rotWithShape="0">
                    <a:schemeClr val="accent1">
                      <a:satMod val="130000"/>
                      <a:alpha val="60000"/>
                    </a:schemeClr>
                  </a:outerShdw>
                </a:effectLst>
              </a:rPr>
              <a:t>on social </a:t>
            </a:r>
            <a:r>
              <a:rPr lang="en-US" sz="4800" b="1" cap="small" dirty="0" smtClean="0">
                <a:ln/>
                <a:solidFill>
                  <a:schemeClr val="bg1">
                    <a:lumMod val="65000"/>
                  </a:schemeClr>
                </a:solidFill>
                <a:effectLst>
                  <a:outerShdw blurRad="19685" dist="12700" dir="5400000" algn="tl" rotWithShape="0">
                    <a:schemeClr val="accent1">
                      <a:satMod val="130000"/>
                      <a:alpha val="60000"/>
                    </a:schemeClr>
                  </a:outerShdw>
                </a:effectLst>
              </a:rPr>
              <a:t>media</a:t>
            </a:r>
            <a:endParaRPr lang="en-US" sz="4800" b="1" cap="small" dirty="0">
              <a:ln/>
              <a:solidFill>
                <a:schemeClr val="bg1">
                  <a:lumMod val="65000"/>
                </a:schemeClr>
              </a:solidFill>
              <a:effectLst>
                <a:outerShdw blurRad="19685" dist="12700" dir="5400000" algn="tl" rotWithShape="0">
                  <a:schemeClr val="accent1">
                    <a:satMod val="130000"/>
                    <a:alpha val="60000"/>
                  </a:schemeClr>
                </a:outerShdw>
              </a:effectLst>
            </a:endParaRPr>
          </a:p>
        </p:txBody>
      </p:sp>
      <p:pic>
        <p:nvPicPr>
          <p:cNvPr id="9" name="Picture 1" descr="facebook.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31796" y="2311400"/>
            <a:ext cx="7366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Twitter.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19010" y="3053255"/>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instagram.pn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48953" y="382051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8429" y="1410890"/>
            <a:ext cx="5195191" cy="3608424"/>
          </a:xfrm>
          <a:prstGeom prst="roundRect">
            <a:avLst>
              <a:gd name="adj" fmla="val 5441"/>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4412" y="1250809"/>
            <a:ext cx="3070948" cy="5447110"/>
          </a:xfrm>
          <a:prstGeom prst="rect">
            <a:avLst/>
          </a:prstGeom>
        </p:spPr>
      </p:pic>
    </p:spTree>
    <p:extLst>
      <p:ext uri="{BB962C8B-B14F-4D97-AF65-F5344CB8AC3E}">
        <p14:creationId xmlns:p14="http://schemas.microsoft.com/office/powerpoint/2010/main" val="34975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4376</TotalTime>
  <Words>429</Words>
  <Application>Microsoft Office PowerPoint</Application>
  <PresentationFormat>Custom</PresentationFormat>
  <Paragraphs>68</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Using the APP</vt:lpstr>
      <vt:lpstr>Using the APP</vt:lpstr>
      <vt:lpstr>Using the APP</vt:lpstr>
      <vt:lpstr>PowerPoint Presentation</vt:lpstr>
      <vt:lpstr>PowerPoint Presentation</vt:lpstr>
      <vt:lpstr>PowerPoint Presentation</vt:lpstr>
      <vt:lpstr>Once Approved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Windows 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R&amp;I Grafx</dc:creator>
  <cp:lastModifiedBy>Cassandra Shapiro</cp:lastModifiedBy>
  <cp:revision>160</cp:revision>
  <dcterms:created xsi:type="dcterms:W3CDTF">2014-09-03T15:20:04Z</dcterms:created>
  <dcterms:modified xsi:type="dcterms:W3CDTF">2014-11-05T22:55:48Z</dcterms:modified>
</cp:coreProperties>
</file>