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1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1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7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3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6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4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1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E0CA-1CA2-C14C-A261-67C57E8A230E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E0D90-B968-3E4D-A36C-E487245CB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0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Updater Link Screen</a:t>
            </a:r>
            <a:endParaRPr lang="en-US" sz="2400" dirty="0">
              <a:latin typeface="BazoukLightSSK"/>
              <a:cs typeface="BazoukLightSSK"/>
            </a:endParaRPr>
          </a:p>
          <a:p>
            <a:endParaRPr lang="en-US" dirty="0"/>
          </a:p>
          <a:p>
            <a:r>
              <a:rPr lang="en-US" sz="2400" dirty="0" smtClean="0"/>
              <a:t>The Updater </a:t>
            </a:r>
            <a:r>
              <a:rPr lang="en-US" sz="2400" dirty="0"/>
              <a:t>ICON is for updating </a:t>
            </a:r>
            <a:r>
              <a:rPr lang="en-US" sz="2400" dirty="0" smtClean="0"/>
              <a:t>the Big Picture Proof App to </a:t>
            </a:r>
            <a:r>
              <a:rPr lang="en-US" sz="2400" dirty="0"/>
              <a:t>the </a:t>
            </a:r>
            <a:r>
              <a:rPr lang="en-US" sz="2400" dirty="0" smtClean="0"/>
              <a:t>newest. Click to update.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455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Updater Password Screen</a:t>
            </a:r>
            <a:endParaRPr lang="en-US" sz="2400" dirty="0">
              <a:latin typeface="BazoukLightSSK"/>
              <a:cs typeface="BazoukLightSSK"/>
            </a:endParaRPr>
          </a:p>
          <a:p>
            <a:endParaRPr lang="en-US" sz="2400" dirty="0"/>
          </a:p>
          <a:p>
            <a:r>
              <a:rPr lang="en-US" sz="2400" dirty="0" smtClean="0"/>
              <a:t>Use the Password 9601 to log into the Updater website.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713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Updater </a:t>
            </a:r>
            <a:r>
              <a:rPr lang="en-US" sz="2400" dirty="0" err="1" smtClean="0">
                <a:latin typeface="BazoukLightSSK"/>
                <a:cs typeface="BazoukLightSSK"/>
              </a:rPr>
              <a:t>Dowload</a:t>
            </a:r>
            <a:r>
              <a:rPr lang="en-US" sz="2400" dirty="0" smtClean="0">
                <a:latin typeface="BazoukLightSSK"/>
                <a:cs typeface="BazoukLightSSK"/>
              </a:rPr>
              <a:t> Screen</a:t>
            </a:r>
            <a:endParaRPr lang="en-US" sz="2400" dirty="0">
              <a:latin typeface="BazoukLightSSK"/>
              <a:cs typeface="BazoukLightSSK"/>
            </a:endParaRPr>
          </a:p>
          <a:p>
            <a:endParaRPr lang="en-US" sz="2400" dirty="0"/>
          </a:p>
          <a:p>
            <a:r>
              <a:rPr lang="en-US" sz="2400" dirty="0" smtClean="0"/>
              <a:t>On the left hand side make sure you select the newest version of the Big Picture Proof App.</a:t>
            </a:r>
          </a:p>
          <a:p>
            <a:endParaRPr lang="en-US" sz="2400" dirty="0"/>
          </a:p>
          <a:p>
            <a:r>
              <a:rPr lang="en-US" sz="2400" dirty="0" smtClean="0"/>
              <a:t>Click DOWNLOAD BUILD to install.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062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zoukLightSSK"/>
                <a:cs typeface="BazoukLightSSK"/>
              </a:rPr>
              <a:t>Updater </a:t>
            </a:r>
            <a:r>
              <a:rPr lang="en-US" sz="2400" dirty="0" smtClean="0">
                <a:latin typeface="BazoukLightSSK"/>
                <a:cs typeface="BazoukLightSSK"/>
              </a:rPr>
              <a:t>Install Screen</a:t>
            </a:r>
            <a:endParaRPr lang="en-US" sz="2400" dirty="0">
              <a:latin typeface="BazoukLightSSK"/>
              <a:cs typeface="BazoukLightSSK"/>
            </a:endParaRPr>
          </a:p>
          <a:p>
            <a:endParaRPr lang="en-US" sz="2400" dirty="0"/>
          </a:p>
          <a:p>
            <a:r>
              <a:rPr lang="en-US" sz="2400" dirty="0" smtClean="0"/>
              <a:t>On the left hand side make sure you select the newest version of the Big Picture Proof App.</a:t>
            </a:r>
          </a:p>
          <a:p>
            <a:endParaRPr lang="en-US" sz="2400" dirty="0"/>
          </a:p>
          <a:p>
            <a:r>
              <a:rPr lang="en-US" sz="2400" dirty="0" smtClean="0"/>
              <a:t>Click DOWNLOAD BUILD to install.</a:t>
            </a:r>
          </a:p>
          <a:p>
            <a:endParaRPr lang="en-US" sz="2400" dirty="0"/>
          </a:p>
          <a:p>
            <a:r>
              <a:rPr lang="en-US" sz="2400" dirty="0" smtClean="0"/>
              <a:t>Click INSTALL to start the process.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859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BazoukLightSSK"/>
                <a:cs typeface="BazoukLightSSK"/>
              </a:rPr>
              <a:t>App </a:t>
            </a:r>
            <a:r>
              <a:rPr lang="en-US" sz="2400" dirty="0" smtClean="0">
                <a:latin typeface="BazoukLightSSK"/>
                <a:cs typeface="BazoukLightSSK"/>
              </a:rPr>
              <a:t>Installing Screen</a:t>
            </a:r>
            <a:endParaRPr lang="en-US" sz="2400" dirty="0">
              <a:latin typeface="BazoukLightSSK"/>
              <a:cs typeface="BazoukLightSSK"/>
            </a:endParaRPr>
          </a:p>
          <a:p>
            <a:endParaRPr lang="en-US" sz="2400" dirty="0"/>
          </a:p>
          <a:p>
            <a:r>
              <a:rPr lang="en-US" sz="2400" dirty="0" smtClean="0"/>
              <a:t>The new version of the Big Picture Proof app will now install.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7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525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115</Words>
  <Application>Microsoft Macintosh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Big Shoulders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depatrtment </dc:creator>
  <cp:lastModifiedBy>graphic depatrtment </cp:lastModifiedBy>
  <cp:revision>4</cp:revision>
  <dcterms:created xsi:type="dcterms:W3CDTF">2014-11-12T17:29:58Z</dcterms:created>
  <dcterms:modified xsi:type="dcterms:W3CDTF">2014-11-13T18:51:01Z</dcterms:modified>
</cp:coreProperties>
</file>