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8" autoAdjust="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6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DDA4-7472-774C-9533-A4F9F731302C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5043-418E-2B4A-9627-16072744D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7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DDA4-7472-774C-9533-A4F9F731302C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5043-418E-2B4A-9627-16072744D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24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DDA4-7472-774C-9533-A4F9F731302C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5043-418E-2B4A-9627-16072744D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DDA4-7472-774C-9533-A4F9F731302C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5043-418E-2B4A-9627-16072744D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3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DDA4-7472-774C-9533-A4F9F731302C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5043-418E-2B4A-9627-16072744D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3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DDA4-7472-774C-9533-A4F9F731302C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5043-418E-2B4A-9627-16072744D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9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DDA4-7472-774C-9533-A4F9F731302C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5043-418E-2B4A-9627-16072744D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69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DDA4-7472-774C-9533-A4F9F731302C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5043-418E-2B4A-9627-16072744D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6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DDA4-7472-774C-9533-A4F9F731302C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5043-418E-2B4A-9627-16072744D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8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DDA4-7472-774C-9533-A4F9F731302C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5043-418E-2B4A-9627-16072744D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6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DDA4-7472-774C-9533-A4F9F731302C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5043-418E-2B4A-9627-16072744D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0DDA4-7472-774C-9533-A4F9F731302C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A5043-418E-2B4A-9627-16072744D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3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1589" y="2146819"/>
            <a:ext cx="49609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/>
                <a:latin typeface="BazoukLightSSK"/>
                <a:cs typeface="BazoukLightSSK"/>
              </a:rPr>
              <a:t>Big Picture Proof App</a:t>
            </a:r>
          </a:p>
          <a:p>
            <a:pPr algn="ctr"/>
            <a:endParaRPr lang="en-US" sz="2400" dirty="0" smtClean="0">
              <a:effectLst/>
              <a:cs typeface="Adobe Caslon Pro"/>
            </a:endParaRPr>
          </a:p>
          <a:p>
            <a:pPr algn="ctr"/>
            <a:r>
              <a:rPr lang="en-US" sz="2400" dirty="0" smtClean="0">
                <a:effectLst/>
                <a:cs typeface="Adobe Caslon Pro"/>
              </a:rPr>
              <a:t>If there are any questions that this presentation can not answer,</a:t>
            </a:r>
          </a:p>
          <a:p>
            <a:pPr algn="ctr"/>
            <a:r>
              <a:rPr lang="en-US" sz="2400" dirty="0" smtClean="0">
                <a:effectLst/>
                <a:cs typeface="Adobe Caslon Pro"/>
              </a:rPr>
              <a:t>please call:</a:t>
            </a:r>
          </a:p>
          <a:p>
            <a:pPr algn="ctr"/>
            <a:endParaRPr lang="en-US" sz="2400" dirty="0" smtClean="0">
              <a:effectLst/>
              <a:cs typeface="Adobe Caslon Pro"/>
            </a:endParaRPr>
          </a:p>
          <a:p>
            <a:pPr algn="ctr"/>
            <a:r>
              <a:rPr lang="en-US" sz="2400" dirty="0" smtClean="0">
                <a:effectLst/>
                <a:cs typeface="Adobe Caslon Pro"/>
              </a:rPr>
              <a:t>(800) 454-9596 for 24/7 App Support</a:t>
            </a:r>
          </a:p>
          <a:p>
            <a:pPr algn="ctr"/>
            <a:r>
              <a:rPr lang="en-US" sz="2400" dirty="0" smtClean="0">
                <a:effectLst/>
                <a:cs typeface="Adobe Caslon Pro"/>
              </a:rPr>
              <a:t>(877) 633-8866 for 24/7 </a:t>
            </a:r>
            <a:r>
              <a:rPr lang="en-US" sz="2400" dirty="0" err="1" smtClean="0">
                <a:effectLst/>
                <a:cs typeface="Adobe Caslon Pro"/>
              </a:rPr>
              <a:t>iPad</a:t>
            </a:r>
            <a:r>
              <a:rPr lang="en-US" sz="2400" dirty="0" smtClean="0">
                <a:effectLst/>
                <a:cs typeface="Adobe Caslon Pro"/>
              </a:rPr>
              <a:t> Support</a:t>
            </a:r>
          </a:p>
        </p:txBody>
      </p:sp>
      <p:pic>
        <p:nvPicPr>
          <p:cNvPr id="6" name="Picture 5" descr="BPP-HowTo-PPT-1.png"/>
          <p:cNvPicPr>
            <a:picLocks noChangeAspect="1"/>
          </p:cNvPicPr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064" y="1981110"/>
            <a:ext cx="3566160" cy="4531360"/>
          </a:xfrm>
          <a:prstGeom prst="rect">
            <a:avLst/>
          </a:prstGeom>
          <a:effectLst>
            <a:glow rad="101600">
              <a:schemeClr val="bg2">
                <a:alpha val="31000"/>
              </a:schemeClr>
            </a:glow>
            <a:reflection stA="10000" endPos="4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47376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986"/>
            <a:ext cx="91425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2043" y="2146819"/>
            <a:ext cx="50604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azoukLightSSK"/>
                <a:cs typeface="BazoukLightSSK"/>
              </a:rPr>
              <a:t>Social Media Share </a:t>
            </a:r>
            <a:r>
              <a:rPr lang="en-US" sz="2400" dirty="0">
                <a:latin typeface="BazoukLightSSK"/>
                <a:cs typeface="BazoukLightSSK"/>
              </a:rPr>
              <a:t>Screen</a:t>
            </a:r>
          </a:p>
          <a:p>
            <a:pPr algn="ctr"/>
            <a:endParaRPr lang="en-US" sz="2400" dirty="0" smtClean="0"/>
          </a:p>
          <a:p>
            <a:r>
              <a:rPr lang="en-US" sz="2400" dirty="0" smtClean="0"/>
              <a:t>We recommend they share using the links in the email. But if they are adverse, they can share immediately to Facebook, Twitter or </a:t>
            </a:r>
            <a:r>
              <a:rPr lang="en-US" sz="2400" dirty="0" err="1" smtClean="0"/>
              <a:t>Instagram</a:t>
            </a:r>
            <a:r>
              <a:rPr lang="en-US" sz="2400" dirty="0" smtClean="0"/>
              <a:t> from the App.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83" y="1981110"/>
            <a:ext cx="3566160" cy="4531360"/>
          </a:xfrm>
          <a:prstGeom prst="rect">
            <a:avLst/>
          </a:prstGeom>
          <a:effectLst>
            <a:reflection stA="10000" endPos="4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4047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986"/>
            <a:ext cx="91425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2043" y="2146819"/>
            <a:ext cx="50604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azoukLightSSK"/>
                <a:cs typeface="BazoukLightSSK"/>
              </a:rPr>
              <a:t>Social Media Message </a:t>
            </a:r>
            <a:r>
              <a:rPr lang="en-US" sz="2400" dirty="0">
                <a:latin typeface="BazoukLightSSK"/>
                <a:cs typeface="BazoukLightSSK"/>
              </a:rPr>
              <a:t>Screen</a:t>
            </a:r>
          </a:p>
          <a:p>
            <a:pPr algn="ctr"/>
            <a:endParaRPr lang="en-US" sz="2400" dirty="0" smtClean="0"/>
          </a:p>
          <a:p>
            <a:r>
              <a:rPr lang="en-US" sz="2400" dirty="0" smtClean="0"/>
              <a:t>When they select either Facebook or Twitter they will first be prompted to add a message to the post.</a:t>
            </a:r>
          </a:p>
          <a:p>
            <a:endParaRPr lang="en-US" sz="2400" dirty="0"/>
          </a:p>
          <a:p>
            <a:r>
              <a:rPr lang="en-US" sz="2400" dirty="0" smtClean="0"/>
              <a:t>Each event has a pre-populated message.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83" y="1981110"/>
            <a:ext cx="3566160" cy="4531360"/>
          </a:xfrm>
          <a:prstGeom prst="rect">
            <a:avLst/>
          </a:prstGeom>
          <a:effectLst>
            <a:reflection stA="10000" endPos="7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10176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986"/>
            <a:ext cx="91425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2043" y="2146819"/>
            <a:ext cx="5060469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azoukLightSSK"/>
                <a:cs typeface="BazoukLightSSK"/>
              </a:rPr>
              <a:t>Social Media Message Screen</a:t>
            </a:r>
          </a:p>
          <a:p>
            <a:pPr algn="ctr"/>
            <a:endParaRPr lang="en-US" sz="2400" dirty="0" smtClean="0"/>
          </a:p>
          <a:p>
            <a:r>
              <a:rPr lang="en-US" sz="2400" dirty="0" smtClean="0"/>
              <a:t>When they select either Facebook or Twitter they will first be prompted to add a message to the post.</a:t>
            </a:r>
          </a:p>
          <a:p>
            <a:endParaRPr lang="en-US" sz="2400" dirty="0"/>
          </a:p>
          <a:p>
            <a:r>
              <a:rPr lang="en-US" sz="2400" dirty="0" smtClean="0"/>
              <a:t>Each event has a pre-populated message.</a:t>
            </a:r>
          </a:p>
          <a:p>
            <a:endParaRPr lang="en-US" sz="2400" dirty="0"/>
          </a:p>
          <a:p>
            <a:r>
              <a:rPr lang="en-US" sz="2400" dirty="0" smtClean="0"/>
              <a:t>But they can easily type in anything else they like or tag friends.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83" y="1981110"/>
            <a:ext cx="3566160" cy="4531360"/>
          </a:xfrm>
          <a:prstGeom prst="rect">
            <a:avLst/>
          </a:prstGeom>
          <a:effectLst>
            <a:reflection stA="10000" endPos="4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39603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986"/>
            <a:ext cx="91425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2043" y="2146819"/>
            <a:ext cx="50604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azoukLightSSK"/>
                <a:cs typeface="BazoukLightSSK"/>
              </a:rPr>
              <a:t>Facebook Login </a:t>
            </a:r>
            <a:r>
              <a:rPr lang="en-US" sz="2400" dirty="0">
                <a:latin typeface="BazoukLightSSK"/>
                <a:cs typeface="BazoukLightSSK"/>
              </a:rPr>
              <a:t>Screen</a:t>
            </a:r>
          </a:p>
          <a:p>
            <a:pPr algn="ctr"/>
            <a:endParaRPr lang="en-US" sz="2400" dirty="0" smtClean="0"/>
          </a:p>
          <a:p>
            <a:r>
              <a:rPr lang="en-US" sz="2400" dirty="0" smtClean="0"/>
              <a:t>Now they only need to log into their Facebook account to share the photo to their timeline.</a:t>
            </a:r>
          </a:p>
          <a:p>
            <a:endParaRPr lang="en-US" sz="2400" dirty="0"/>
          </a:p>
          <a:p>
            <a:r>
              <a:rPr lang="en-US" sz="2400" dirty="0" smtClean="0"/>
              <a:t>The Big Picture Proof App does not save any login information.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83" y="1981110"/>
            <a:ext cx="3566160" cy="4531360"/>
          </a:xfrm>
          <a:prstGeom prst="rect">
            <a:avLst/>
          </a:prstGeom>
          <a:effectLst>
            <a:reflection stA="10000" endPos="4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58511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986"/>
            <a:ext cx="91425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2043" y="2146819"/>
            <a:ext cx="5060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azoukLightSSK"/>
                <a:cs typeface="BazoukLightSSK"/>
              </a:rPr>
              <a:t>Facebook </a:t>
            </a:r>
            <a:r>
              <a:rPr lang="en-US" sz="2400" dirty="0" smtClean="0">
                <a:latin typeface="BazoukLightSSK"/>
                <a:cs typeface="BazoukLightSSK"/>
              </a:rPr>
              <a:t>Timeline Share Screen</a:t>
            </a:r>
            <a:endParaRPr lang="en-US" sz="2400" dirty="0">
              <a:latin typeface="BazoukLightSSK"/>
              <a:cs typeface="BazoukLightSSK"/>
            </a:endParaRPr>
          </a:p>
          <a:p>
            <a:pPr algn="ctr"/>
            <a:endParaRPr lang="en-US" sz="2400" dirty="0" smtClean="0"/>
          </a:p>
          <a:p>
            <a:r>
              <a:rPr lang="en-US" sz="2400" dirty="0" smtClean="0"/>
              <a:t>They must agree to let the Big Picture Proof App post to their Timeline.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83" y="1981110"/>
            <a:ext cx="3566160" cy="4531360"/>
          </a:xfrm>
          <a:prstGeom prst="rect">
            <a:avLst/>
          </a:prstGeom>
          <a:effectLst>
            <a:reflection stA="10000" endPos="4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66949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986"/>
            <a:ext cx="91425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2043" y="2146819"/>
            <a:ext cx="5060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azoukLightSSK"/>
                <a:cs typeface="BazoukLightSSK"/>
              </a:rPr>
              <a:t>Facebook </a:t>
            </a:r>
            <a:r>
              <a:rPr lang="en-US" sz="2400" dirty="0" smtClean="0">
                <a:latin typeface="BazoukLightSSK"/>
                <a:cs typeface="BazoukLightSSK"/>
              </a:rPr>
              <a:t>Share Confirmation Screen</a:t>
            </a:r>
            <a:endParaRPr lang="en-US" sz="2400" dirty="0">
              <a:latin typeface="BazoukLightSSK"/>
              <a:cs typeface="BazoukLightSSK"/>
            </a:endParaRPr>
          </a:p>
          <a:p>
            <a:pPr algn="ctr"/>
            <a:endParaRPr lang="en-US" sz="2400" dirty="0" smtClean="0"/>
          </a:p>
          <a:p>
            <a:r>
              <a:rPr lang="en-US" sz="2400" dirty="0" smtClean="0"/>
              <a:t>When the picture has been posted you will see this confirmation!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83" y="1981110"/>
            <a:ext cx="3566160" cy="4531360"/>
          </a:xfrm>
          <a:prstGeom prst="rect">
            <a:avLst/>
          </a:prstGeom>
          <a:effectLst>
            <a:reflection stA="10000" endPos="4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4084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986"/>
            <a:ext cx="91425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2043" y="2146819"/>
            <a:ext cx="50604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azoukLightSSK"/>
                <a:cs typeface="BazoukLightSSK"/>
              </a:rPr>
              <a:t>Twitter Login </a:t>
            </a:r>
            <a:r>
              <a:rPr lang="en-US" sz="2400" dirty="0">
                <a:latin typeface="BazoukLightSSK"/>
                <a:cs typeface="BazoukLightSSK"/>
              </a:rPr>
              <a:t>Screen</a:t>
            </a:r>
          </a:p>
          <a:p>
            <a:pPr algn="ctr"/>
            <a:endParaRPr lang="en-US" sz="2400" dirty="0" smtClean="0"/>
          </a:p>
          <a:p>
            <a:r>
              <a:rPr lang="en-US" sz="2400" dirty="0" smtClean="0"/>
              <a:t>Just as with Facebook, they must enter their login information to share on their wall.</a:t>
            </a:r>
          </a:p>
          <a:p>
            <a:endParaRPr lang="en-US" sz="2400" dirty="0"/>
          </a:p>
          <a:p>
            <a:r>
              <a:rPr lang="en-US" sz="2400" dirty="0"/>
              <a:t>The Big Picture Proof App does not save any login information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83" y="1981110"/>
            <a:ext cx="3566160" cy="4531360"/>
          </a:xfrm>
          <a:prstGeom prst="rect">
            <a:avLst/>
          </a:prstGeom>
          <a:effectLst>
            <a:reflection stA="10000" endPos="4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69888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986"/>
            <a:ext cx="91425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2043" y="2146819"/>
            <a:ext cx="5060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azoukLightSSK"/>
                <a:cs typeface="BazoukLightSSK"/>
              </a:rPr>
              <a:t>Twitter Share Confirmation </a:t>
            </a:r>
            <a:r>
              <a:rPr lang="en-US" sz="2400" dirty="0">
                <a:latin typeface="BazoukLightSSK"/>
                <a:cs typeface="BazoukLightSSK"/>
              </a:rPr>
              <a:t>Screen</a:t>
            </a:r>
          </a:p>
          <a:p>
            <a:pPr algn="ctr"/>
            <a:endParaRPr lang="en-US" sz="2400" dirty="0" smtClean="0"/>
          </a:p>
          <a:p>
            <a:r>
              <a:rPr lang="en-US" sz="2400" dirty="0"/>
              <a:t>When the picture has been posted you will see this confirmation!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83" y="1981110"/>
            <a:ext cx="3566160" cy="4531360"/>
          </a:xfrm>
          <a:prstGeom prst="rect">
            <a:avLst/>
          </a:prstGeom>
          <a:effectLst>
            <a:reflection stA="10000" endPos="4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80254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986"/>
            <a:ext cx="91425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2043" y="2146819"/>
            <a:ext cx="50604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BazoukLightSSK"/>
                <a:cs typeface="BazoukLightSSK"/>
              </a:rPr>
              <a:t>Instagram</a:t>
            </a:r>
            <a:r>
              <a:rPr lang="en-US" sz="2400" dirty="0" smtClean="0">
                <a:latin typeface="BazoukLightSSK"/>
                <a:cs typeface="BazoukLightSSK"/>
              </a:rPr>
              <a:t> Open App </a:t>
            </a:r>
            <a:r>
              <a:rPr lang="en-US" sz="2400" dirty="0">
                <a:latin typeface="BazoukLightSSK"/>
                <a:cs typeface="BazoukLightSSK"/>
              </a:rPr>
              <a:t>Screen</a:t>
            </a:r>
          </a:p>
          <a:p>
            <a:pPr algn="ctr"/>
            <a:endParaRPr lang="en-US" sz="2400" dirty="0" smtClean="0"/>
          </a:p>
          <a:p>
            <a:r>
              <a:rPr lang="en-US" sz="2400" dirty="0" err="1" smtClean="0"/>
              <a:t>Instagram</a:t>
            </a:r>
            <a:r>
              <a:rPr lang="en-US" sz="2400" dirty="0" smtClean="0"/>
              <a:t> sharing is a little different. Click the </a:t>
            </a:r>
            <a:r>
              <a:rPr lang="en-US" sz="2400" dirty="0" err="1" smtClean="0"/>
              <a:t>Instagram</a:t>
            </a:r>
            <a:r>
              <a:rPr lang="en-US" sz="2400" dirty="0" smtClean="0"/>
              <a:t> icon to launch </a:t>
            </a:r>
            <a:r>
              <a:rPr lang="en-US" sz="2400" dirty="0" err="1" smtClean="0"/>
              <a:t>Instagram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83" y="1981110"/>
            <a:ext cx="3566160" cy="4531360"/>
          </a:xfrm>
          <a:prstGeom prst="rect">
            <a:avLst/>
          </a:prstGeom>
          <a:effectLst>
            <a:reflection stA="10000" endPos="4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96911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986"/>
            <a:ext cx="91425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2043" y="2146819"/>
            <a:ext cx="50604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BazoukLightSSK"/>
                <a:cs typeface="BazoukLightSSK"/>
              </a:rPr>
              <a:t>Instagram</a:t>
            </a:r>
            <a:r>
              <a:rPr lang="en-US" sz="2400" dirty="0" smtClean="0">
                <a:latin typeface="BazoukLightSSK"/>
                <a:cs typeface="BazoukLightSSK"/>
              </a:rPr>
              <a:t> Share </a:t>
            </a:r>
            <a:r>
              <a:rPr lang="en-US" sz="2400" dirty="0">
                <a:latin typeface="BazoukLightSSK"/>
                <a:cs typeface="BazoukLightSSK"/>
              </a:rPr>
              <a:t>Screen</a:t>
            </a:r>
          </a:p>
          <a:p>
            <a:pPr algn="ctr"/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 err="1" smtClean="0"/>
              <a:t>Instagram</a:t>
            </a:r>
            <a:r>
              <a:rPr lang="en-US" sz="2400" dirty="0" smtClean="0"/>
              <a:t> you can now add filters or make adjustments. Click NEXT to continue.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83" y="1981110"/>
            <a:ext cx="3566160" cy="4531360"/>
          </a:xfrm>
          <a:prstGeom prst="rect">
            <a:avLst/>
          </a:prstGeom>
          <a:effectLst>
            <a:reflection stA="10000" endPos="4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68976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" y="0"/>
            <a:ext cx="91425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2043" y="2146819"/>
            <a:ext cx="50604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azoukLightSSK"/>
                <a:cs typeface="BazoukLightSSK"/>
              </a:rPr>
              <a:t>Login Screen</a:t>
            </a:r>
            <a:endParaRPr lang="en-US" sz="2400" dirty="0">
              <a:latin typeface="BazoukLightSSK"/>
              <a:cs typeface="BazoukLightSSK"/>
            </a:endParaRPr>
          </a:p>
          <a:p>
            <a:pPr algn="ctr"/>
            <a:endParaRPr lang="en-US" sz="2400" dirty="0" smtClean="0">
              <a:cs typeface="BazoukLightSSK"/>
            </a:endParaRPr>
          </a:p>
          <a:p>
            <a:pPr algn="ctr"/>
            <a:r>
              <a:rPr lang="en-US" sz="2400" dirty="0" smtClean="0">
                <a:cs typeface="BazoukLightSSK"/>
              </a:rPr>
              <a:t>Enter your </a:t>
            </a:r>
            <a:r>
              <a:rPr lang="en-US" sz="2400" dirty="0">
                <a:cs typeface="BazoukLightSSK"/>
              </a:rPr>
              <a:t>U</a:t>
            </a:r>
            <a:r>
              <a:rPr lang="en-US" sz="2400" dirty="0" smtClean="0">
                <a:cs typeface="BazoukLightSSK"/>
              </a:rPr>
              <a:t>sername and Password.</a:t>
            </a:r>
          </a:p>
          <a:p>
            <a:pPr algn="ctr"/>
            <a:endParaRPr lang="en-US" sz="2400" dirty="0" smtClean="0">
              <a:cs typeface="BazoukLightSSK"/>
            </a:endParaRPr>
          </a:p>
          <a:p>
            <a:pPr algn="ctr"/>
            <a:r>
              <a:rPr lang="en-US" sz="2400" dirty="0" smtClean="0">
                <a:cs typeface="BazoukLightSSK"/>
              </a:rPr>
              <a:t>Email: </a:t>
            </a:r>
            <a:r>
              <a:rPr lang="en-US" sz="2400" u="sng" dirty="0" err="1" smtClean="0">
                <a:cs typeface="BazoukLightSSK"/>
              </a:rPr>
              <a:t>admin@bigpictureproof.com</a:t>
            </a:r>
            <a:r>
              <a:rPr lang="en-US" sz="2400" u="sng" dirty="0" smtClean="0">
                <a:cs typeface="BazoukLightSSK"/>
              </a:rPr>
              <a:t> </a:t>
            </a:r>
          </a:p>
          <a:p>
            <a:pPr algn="ctr"/>
            <a:r>
              <a:rPr lang="en-US" sz="2400" dirty="0" smtClean="0">
                <a:cs typeface="BazoukLightSSK"/>
              </a:rPr>
              <a:t>if you have not received your login information.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83" y="1981110"/>
            <a:ext cx="3566160" cy="4531360"/>
          </a:xfrm>
          <a:prstGeom prst="rect">
            <a:avLst/>
          </a:prstGeom>
          <a:effectLst>
            <a:glow rad="101600">
              <a:schemeClr val="bg2">
                <a:alpha val="31000"/>
              </a:schemeClr>
            </a:glow>
            <a:reflection stA="11000" endPos="41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61399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986"/>
            <a:ext cx="91425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2043" y="2146819"/>
            <a:ext cx="5060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BazoukLightSSK"/>
                <a:cs typeface="BazoukLightSSK"/>
              </a:rPr>
              <a:t>Instagram</a:t>
            </a:r>
            <a:r>
              <a:rPr lang="en-US" sz="2400" dirty="0">
                <a:latin typeface="BazoukLightSSK"/>
                <a:cs typeface="BazoukLightSSK"/>
              </a:rPr>
              <a:t> Share Screen</a:t>
            </a:r>
          </a:p>
          <a:p>
            <a:pPr algn="ctr"/>
            <a:endParaRPr lang="en-US" sz="2400" dirty="0" smtClean="0"/>
          </a:p>
          <a:p>
            <a:r>
              <a:rPr lang="en-US" sz="2400" dirty="0" smtClean="0"/>
              <a:t>Here you can add a comment and tag friends.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83" y="1981110"/>
            <a:ext cx="3566160" cy="4531360"/>
          </a:xfrm>
          <a:prstGeom prst="rect">
            <a:avLst/>
          </a:prstGeom>
          <a:effectLst>
            <a:reflection stA="10000" endPos="4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94744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986"/>
            <a:ext cx="91425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2043" y="2146819"/>
            <a:ext cx="5060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BazoukLightSSK"/>
                <a:cs typeface="BazoukLightSSK"/>
              </a:rPr>
              <a:t>Instagram</a:t>
            </a:r>
            <a:r>
              <a:rPr lang="en-US" sz="2400" dirty="0">
                <a:latin typeface="BazoukLightSSK"/>
                <a:cs typeface="BazoukLightSSK"/>
              </a:rPr>
              <a:t> </a:t>
            </a:r>
            <a:r>
              <a:rPr lang="en-US" sz="2400" dirty="0" smtClean="0">
                <a:latin typeface="BazoukLightSSK"/>
                <a:cs typeface="BazoukLightSSK"/>
              </a:rPr>
              <a:t>Message Screen</a:t>
            </a:r>
            <a:endParaRPr lang="en-US" sz="2400" dirty="0">
              <a:latin typeface="BazoukLightSSK"/>
              <a:cs typeface="BazoukLightSSK"/>
            </a:endParaRPr>
          </a:p>
          <a:p>
            <a:pPr algn="ctr"/>
            <a:endParaRPr lang="en-US" sz="2400" dirty="0"/>
          </a:p>
          <a:p>
            <a:r>
              <a:rPr lang="en-US" sz="2400" dirty="0"/>
              <a:t>Here you can add a comment and tag friends.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83" y="1981110"/>
            <a:ext cx="3566160" cy="4531360"/>
          </a:xfrm>
          <a:prstGeom prst="rect">
            <a:avLst/>
          </a:prstGeom>
          <a:effectLst>
            <a:reflection stA="10000" endPos="4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32812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986"/>
            <a:ext cx="91425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2043" y="2146819"/>
            <a:ext cx="5060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BazoukLightSSK"/>
                <a:cs typeface="BazoukLightSSK"/>
              </a:rPr>
              <a:t>Instagram</a:t>
            </a:r>
            <a:r>
              <a:rPr lang="en-US" sz="2400" dirty="0">
                <a:latin typeface="BazoukLightSSK"/>
                <a:cs typeface="BazoukLightSSK"/>
              </a:rPr>
              <a:t> </a:t>
            </a:r>
            <a:r>
              <a:rPr lang="en-US" sz="2400" dirty="0" smtClean="0">
                <a:latin typeface="BazoukLightSSK"/>
                <a:cs typeface="BazoukLightSSK"/>
              </a:rPr>
              <a:t>Tagging Screen</a:t>
            </a:r>
            <a:endParaRPr lang="en-US" sz="2400" dirty="0">
              <a:latin typeface="BazoukLightSSK"/>
              <a:cs typeface="BazoukLightSSK"/>
            </a:endParaRPr>
          </a:p>
          <a:p>
            <a:pPr algn="ctr"/>
            <a:endParaRPr lang="en-US" sz="2400" dirty="0"/>
          </a:p>
          <a:p>
            <a:r>
              <a:rPr lang="en-US" sz="2400" dirty="0"/>
              <a:t>Here you can add a comment and tag friends.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83" y="1981110"/>
            <a:ext cx="3566160" cy="4531360"/>
          </a:xfrm>
          <a:prstGeom prst="rect">
            <a:avLst/>
          </a:prstGeom>
          <a:effectLst>
            <a:reflection stA="10000" endPos="4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9323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986"/>
            <a:ext cx="91425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2043" y="2146819"/>
            <a:ext cx="5060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BazoukLightSSK"/>
                <a:cs typeface="BazoukLightSSK"/>
              </a:rPr>
              <a:t>Instagram</a:t>
            </a:r>
            <a:r>
              <a:rPr lang="en-US" sz="2400" dirty="0">
                <a:latin typeface="BazoukLightSSK"/>
                <a:cs typeface="BazoukLightSSK"/>
              </a:rPr>
              <a:t> </a:t>
            </a:r>
            <a:r>
              <a:rPr lang="en-US" sz="2400" dirty="0" smtClean="0">
                <a:latin typeface="BazoukLightSSK"/>
                <a:cs typeface="BazoukLightSSK"/>
              </a:rPr>
              <a:t>Tagging Screen</a:t>
            </a:r>
            <a:endParaRPr lang="en-US" sz="2400" dirty="0">
              <a:latin typeface="BazoukLightSSK"/>
              <a:cs typeface="BazoukLightSSK"/>
            </a:endParaRPr>
          </a:p>
          <a:p>
            <a:pPr algn="ctr"/>
            <a:endParaRPr lang="en-US" sz="2400" dirty="0"/>
          </a:p>
          <a:p>
            <a:r>
              <a:rPr lang="en-US" sz="2400" dirty="0"/>
              <a:t>Here you can add a comment and tag friends.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83" y="1981110"/>
            <a:ext cx="3566160" cy="4531360"/>
          </a:xfrm>
          <a:prstGeom prst="rect">
            <a:avLst/>
          </a:prstGeom>
          <a:effectLst>
            <a:reflection stA="10000" endPos="4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37839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986"/>
            <a:ext cx="91425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2043" y="2146819"/>
            <a:ext cx="5060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BazoukLightSSK"/>
                <a:cs typeface="BazoukLightSSK"/>
              </a:rPr>
              <a:t>Instagram</a:t>
            </a:r>
            <a:r>
              <a:rPr lang="en-US" sz="2400" dirty="0">
                <a:latin typeface="BazoukLightSSK"/>
                <a:cs typeface="BazoukLightSSK"/>
              </a:rPr>
              <a:t> Share Screen</a:t>
            </a:r>
          </a:p>
          <a:p>
            <a:pPr algn="ctr"/>
            <a:endParaRPr lang="en-US" sz="2400" dirty="0" smtClean="0"/>
          </a:p>
          <a:p>
            <a:r>
              <a:rPr lang="en-US" sz="2400" dirty="0" smtClean="0"/>
              <a:t>When you are done click the SHARE button.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83" y="1981110"/>
            <a:ext cx="3566160" cy="4531360"/>
          </a:xfrm>
          <a:prstGeom prst="rect">
            <a:avLst/>
          </a:prstGeom>
          <a:effectLst>
            <a:reflection stA="10000" endPos="4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29721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986"/>
            <a:ext cx="91425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2043" y="2146819"/>
            <a:ext cx="506046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BazoukLightSSK"/>
                <a:cs typeface="BazoukLightSSK"/>
              </a:rPr>
              <a:t>Instagram</a:t>
            </a:r>
            <a:r>
              <a:rPr lang="en-US" sz="2400" dirty="0">
                <a:latin typeface="BazoukLightSSK"/>
                <a:cs typeface="BazoukLightSSK"/>
              </a:rPr>
              <a:t> </a:t>
            </a:r>
            <a:r>
              <a:rPr lang="en-US" sz="2400" dirty="0" smtClean="0">
                <a:latin typeface="BazoukLightSSK"/>
                <a:cs typeface="BazoukLightSSK"/>
              </a:rPr>
              <a:t>Screen</a:t>
            </a:r>
            <a:endParaRPr lang="en-US" sz="2400" dirty="0">
              <a:latin typeface="BazoukLightSSK"/>
              <a:cs typeface="BazoukLightSSK"/>
            </a:endParaRPr>
          </a:p>
          <a:p>
            <a:pPr algn="ctr"/>
            <a:endParaRPr lang="en-US" sz="2400" dirty="0" smtClean="0"/>
          </a:p>
          <a:p>
            <a:r>
              <a:rPr lang="en-US" sz="2400" dirty="0" smtClean="0"/>
              <a:t>You have now shared on </a:t>
            </a:r>
            <a:r>
              <a:rPr lang="en-US" sz="2400" dirty="0" err="1" smtClean="0"/>
              <a:t>Instagram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83" y="1981110"/>
            <a:ext cx="3566160" cy="4531360"/>
          </a:xfrm>
          <a:prstGeom prst="rect">
            <a:avLst/>
          </a:prstGeom>
          <a:effectLst>
            <a:reflection stA="10000" endPos="4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19820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986"/>
            <a:ext cx="91425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2044" y="2146819"/>
            <a:ext cx="50619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azoukLightSSK"/>
                <a:cs typeface="BazoukLightSSK"/>
              </a:rPr>
              <a:t>Going Back to App </a:t>
            </a:r>
            <a:r>
              <a:rPr lang="en-US" sz="2400" dirty="0">
                <a:latin typeface="BazoukLightSSK"/>
                <a:cs typeface="BazoukLightSSK"/>
              </a:rPr>
              <a:t>Screen</a:t>
            </a:r>
          </a:p>
          <a:p>
            <a:pPr algn="ctr"/>
            <a:endParaRPr lang="en-US" sz="2400" dirty="0" smtClean="0"/>
          </a:p>
          <a:p>
            <a:r>
              <a:rPr lang="en-US" sz="2400" dirty="0" smtClean="0"/>
              <a:t>Double tap the Home button on the </a:t>
            </a:r>
            <a:r>
              <a:rPr lang="en-US" sz="2400" dirty="0" err="1" smtClean="0"/>
              <a:t>iPad</a:t>
            </a:r>
            <a:r>
              <a:rPr lang="en-US" sz="2400" dirty="0" smtClean="0"/>
              <a:t> and return to the Big Picture Proof App.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83" y="1981110"/>
            <a:ext cx="3566160" cy="4531360"/>
          </a:xfrm>
          <a:prstGeom prst="rect">
            <a:avLst/>
          </a:prstGeom>
          <a:effectLst>
            <a:reflection stA="10000" endPos="4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4825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986"/>
            <a:ext cx="91425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2043" y="2146819"/>
            <a:ext cx="50604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azoukLightSSK"/>
                <a:cs typeface="BazoukLightSSK"/>
              </a:rPr>
              <a:t>Share </a:t>
            </a:r>
            <a:r>
              <a:rPr lang="en-US" sz="2400" dirty="0">
                <a:latin typeface="BazoukLightSSK"/>
                <a:cs typeface="BazoukLightSSK"/>
              </a:rPr>
              <a:t>Screen</a:t>
            </a:r>
          </a:p>
          <a:p>
            <a:pPr algn="ctr"/>
            <a:endParaRPr lang="en-US" sz="2400" dirty="0" smtClean="0"/>
          </a:p>
          <a:p>
            <a:r>
              <a:rPr lang="en-US" sz="2400" dirty="0" smtClean="0"/>
              <a:t>After you are done sharing its time to move onto another group of consumers and take more picture.</a:t>
            </a:r>
          </a:p>
          <a:p>
            <a:endParaRPr lang="en-US" sz="2400" dirty="0"/>
          </a:p>
          <a:p>
            <a:r>
              <a:rPr lang="en-US" sz="2400" dirty="0" smtClean="0"/>
              <a:t>Click START OVER to go back to the camera.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83" y="1981110"/>
            <a:ext cx="3566160" cy="4531360"/>
          </a:xfrm>
          <a:prstGeom prst="rect">
            <a:avLst/>
          </a:prstGeom>
          <a:effectLst>
            <a:reflection stA="10000" endPos="4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78588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986"/>
            <a:ext cx="91425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2043" y="2146819"/>
            <a:ext cx="506046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BazoukLightSSK"/>
                <a:cs typeface="BazoukLightSSK"/>
              </a:rPr>
              <a:t>Camera </a:t>
            </a:r>
            <a:r>
              <a:rPr lang="en-US" sz="2400" dirty="0" smtClean="0">
                <a:latin typeface="BazoukLightSSK"/>
                <a:cs typeface="BazoukLightSSK"/>
              </a:rPr>
              <a:t>Screen</a:t>
            </a:r>
            <a:endParaRPr lang="en-US" sz="2400" dirty="0">
              <a:latin typeface="BazoukLightSSK"/>
              <a:cs typeface="BazoukLightSSK"/>
            </a:endParaRPr>
          </a:p>
          <a:p>
            <a:pPr algn="ctr"/>
            <a:endParaRPr lang="en-US" sz="2400" dirty="0" smtClean="0"/>
          </a:p>
          <a:p>
            <a:r>
              <a:rPr lang="en-US" sz="2400" dirty="0" smtClean="0"/>
              <a:t>Start taking pictures!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83" y="1981110"/>
            <a:ext cx="3566160" cy="4531360"/>
          </a:xfrm>
          <a:prstGeom prst="rect">
            <a:avLst/>
          </a:prstGeom>
          <a:effectLst>
            <a:reflection stA="10000" endPos="4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1160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986"/>
            <a:ext cx="91425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2043" y="2146819"/>
            <a:ext cx="50604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azoukLightSSK"/>
                <a:cs typeface="BazoukLightSSK"/>
              </a:rPr>
              <a:t>Events Screen</a:t>
            </a:r>
          </a:p>
          <a:p>
            <a:pPr algn="ctr"/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All events will be shown in chronological order</a:t>
            </a:r>
          </a:p>
          <a:p>
            <a:pPr marL="342900" indent="-342900">
              <a:buAutoNum type="arabicPeriod"/>
            </a:pPr>
            <a:r>
              <a:rPr lang="en-US" sz="2400" dirty="0"/>
              <a:t>Select your event to activate the Camera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83" y="1981110"/>
            <a:ext cx="3566160" cy="4531360"/>
          </a:xfrm>
          <a:prstGeom prst="rect">
            <a:avLst/>
          </a:prstGeom>
          <a:effectLst>
            <a:reflection stA="10000" endPos="4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76620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986"/>
            <a:ext cx="91425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2043" y="2146819"/>
            <a:ext cx="50604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azoukLightSSK"/>
                <a:cs typeface="BazoukLightSSK"/>
              </a:rPr>
              <a:t>Camera Screen</a:t>
            </a:r>
          </a:p>
          <a:p>
            <a:pPr algn="ctr"/>
            <a:endParaRPr lang="en-US" sz="2400" dirty="0" smtClean="0"/>
          </a:p>
          <a:p>
            <a:r>
              <a:rPr lang="en-US" sz="2400" dirty="0" smtClean="0"/>
              <a:t>Now that the camera is active you can engage with the consumer. Take a pic. If they don</a:t>
            </a:r>
            <a:r>
              <a:rPr lang="fr-FR" sz="2400" dirty="0" smtClean="0"/>
              <a:t>’</a:t>
            </a:r>
            <a:r>
              <a:rPr lang="en-US" sz="2400" dirty="0" smtClean="0"/>
              <a:t>t like it, take another!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83" y="1981110"/>
            <a:ext cx="3566160" cy="4531360"/>
          </a:xfrm>
          <a:prstGeom prst="rect">
            <a:avLst/>
          </a:prstGeom>
          <a:effectLst>
            <a:reflection stA="10000" endPos="4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48827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986"/>
            <a:ext cx="91425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2043" y="2146819"/>
            <a:ext cx="5060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azoukLightSSK"/>
                <a:cs typeface="BazoukLightSSK"/>
              </a:rPr>
              <a:t>Camera Screen</a:t>
            </a:r>
          </a:p>
          <a:p>
            <a:endParaRPr lang="en-US" sz="2400" dirty="0" smtClean="0"/>
          </a:p>
          <a:p>
            <a:r>
              <a:rPr lang="en-US" sz="2400" dirty="0"/>
              <a:t>Once they have one they like, click on the green check mark to continue.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83" y="1981110"/>
            <a:ext cx="3566160" cy="4531360"/>
          </a:xfrm>
          <a:prstGeom prst="rect">
            <a:avLst/>
          </a:prstGeom>
          <a:effectLst>
            <a:reflection stA="10000" endPos="4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33334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986"/>
            <a:ext cx="91425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2043" y="2146819"/>
            <a:ext cx="50604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azoukLightSSK"/>
                <a:cs typeface="BazoukLightSSK"/>
              </a:rPr>
              <a:t>Share Screen</a:t>
            </a:r>
            <a:endParaRPr lang="en-US" sz="2400" dirty="0">
              <a:latin typeface="BazoukLightSSK"/>
              <a:cs typeface="BazoukLightSSK"/>
            </a:endParaRPr>
          </a:p>
          <a:p>
            <a:endParaRPr lang="en-US" sz="2400" dirty="0" smtClean="0"/>
          </a:p>
          <a:p>
            <a:r>
              <a:rPr lang="en-US" sz="2400" dirty="0" smtClean="0"/>
              <a:t>From here you first share by Email and by Text. Enter their name, email address and phone number.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83" y="1981110"/>
            <a:ext cx="3566160" cy="4531360"/>
          </a:xfrm>
          <a:prstGeom prst="rect">
            <a:avLst/>
          </a:prstGeom>
          <a:effectLst>
            <a:reflection stA="10000" endPos="4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16266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986"/>
            <a:ext cx="91425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2043" y="2146819"/>
            <a:ext cx="50604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azoukLightSSK"/>
                <a:cs typeface="BazoukLightSSK"/>
              </a:rPr>
              <a:t>Share Screen</a:t>
            </a:r>
          </a:p>
          <a:p>
            <a:endParaRPr lang="en-US" sz="2400" dirty="0" smtClean="0"/>
          </a:p>
          <a:p>
            <a:r>
              <a:rPr lang="en-US" sz="2400" dirty="0" smtClean="0"/>
              <a:t>From here you first share by Email and by Text. Enter their name, email address and phone number.</a:t>
            </a:r>
          </a:p>
          <a:p>
            <a:endParaRPr lang="en-US" sz="2400" dirty="0"/>
          </a:p>
          <a:p>
            <a:r>
              <a:rPr lang="en-US" sz="2400" dirty="0" smtClean="0"/>
              <a:t>Either an email address of a phone number is required, but not both.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83" y="1981110"/>
            <a:ext cx="3566160" cy="4531360"/>
          </a:xfrm>
          <a:prstGeom prst="rect">
            <a:avLst/>
          </a:prstGeom>
          <a:effectLst>
            <a:reflection stA="10000" endPos="4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5175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986"/>
            <a:ext cx="91425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2043" y="2146819"/>
            <a:ext cx="5060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azoukLightSSK"/>
                <a:cs typeface="BazoukLightSSK"/>
              </a:rPr>
              <a:t>Share Screen</a:t>
            </a:r>
          </a:p>
          <a:p>
            <a:pPr algn="ctr"/>
            <a:endParaRPr lang="en-US" sz="2400" dirty="0"/>
          </a:p>
          <a:p>
            <a:r>
              <a:rPr lang="en-US" sz="2400" dirty="0" smtClean="0"/>
              <a:t>It will prompt you incase you want to add more friends.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83" y="1981110"/>
            <a:ext cx="3566160" cy="4531360"/>
          </a:xfrm>
          <a:prstGeom prst="rect">
            <a:avLst/>
          </a:prstGeom>
          <a:effectLst>
            <a:reflection stA="10000" endPos="4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26975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986"/>
            <a:ext cx="91425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2043" y="2146819"/>
            <a:ext cx="50604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azoukLightSSK"/>
                <a:cs typeface="BazoukLightSSK"/>
              </a:rPr>
              <a:t>Share Screen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It is quick and easy to add as many friends as they want. Simply use the Add Friend </a:t>
            </a:r>
            <a:r>
              <a:rPr lang="en-US" sz="2400" dirty="0"/>
              <a:t>b</a:t>
            </a:r>
            <a:r>
              <a:rPr lang="en-US" sz="2400" dirty="0" smtClean="0"/>
              <a:t>utton on the right to add as many friends as necessary.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83" y="1981110"/>
            <a:ext cx="3566160" cy="4531360"/>
          </a:xfrm>
          <a:prstGeom prst="rect">
            <a:avLst/>
          </a:prstGeom>
          <a:effectLst>
            <a:reflection stA="10000" endPos="4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42754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637</Words>
  <Application>Microsoft Macintosh PowerPoint</Application>
  <PresentationFormat>On-screen Show (4:3)</PresentationFormat>
  <Paragraphs>106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graphics</dc:creator>
  <cp:lastModifiedBy>graphic depatrtment </cp:lastModifiedBy>
  <cp:revision>28</cp:revision>
  <dcterms:created xsi:type="dcterms:W3CDTF">2014-10-23T19:20:29Z</dcterms:created>
  <dcterms:modified xsi:type="dcterms:W3CDTF">2014-11-13T18:50:42Z</dcterms:modified>
</cp:coreProperties>
</file>