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4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1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1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7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6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4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1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0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zoukLightSSK"/>
                <a:cs typeface="BazoukLightSSK"/>
              </a:rPr>
              <a:t>Big Picture Proof </a:t>
            </a:r>
            <a:r>
              <a:rPr lang="en-US" sz="2400" dirty="0" err="1">
                <a:latin typeface="BazoukLightSSK"/>
                <a:cs typeface="BazoukLightSSK"/>
              </a:rPr>
              <a:t>iPad</a:t>
            </a:r>
            <a:r>
              <a:rPr lang="en-US" sz="2400" dirty="0">
                <a:latin typeface="BazoukLightSSK"/>
                <a:cs typeface="BazoukLightSSK"/>
              </a:rPr>
              <a:t> Screen</a:t>
            </a:r>
          </a:p>
          <a:p>
            <a:endParaRPr lang="en-US" sz="2400" dirty="0"/>
          </a:p>
          <a:p>
            <a:r>
              <a:rPr lang="en-US" sz="2400" dirty="0"/>
              <a:t>The Settings </a:t>
            </a:r>
            <a:r>
              <a:rPr lang="en-US" sz="2400" dirty="0" smtClean="0"/>
              <a:t>ICON </a:t>
            </a:r>
            <a:r>
              <a:rPr lang="en-US" sz="2400" dirty="0"/>
              <a:t>is where you will connect to </a:t>
            </a:r>
            <a:r>
              <a:rPr lang="en-US" sz="2400" dirty="0" err="1"/>
              <a:t>WiFi</a:t>
            </a:r>
            <a:r>
              <a:rPr lang="en-US" sz="2400" dirty="0"/>
              <a:t> hotspots, turn on Cellular Data and make sure all Pictures taken during </a:t>
            </a:r>
            <a:r>
              <a:rPr lang="en-US" sz="2400" dirty="0" smtClean="0"/>
              <a:t>the </a:t>
            </a:r>
            <a:r>
              <a:rPr lang="en-US" sz="2400" dirty="0"/>
              <a:t>activation have been uploaded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Click to open Settings.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455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azoukLightSSK"/>
                <a:cs typeface="BazoukLightSSK"/>
              </a:rPr>
              <a:t>WiFi</a:t>
            </a:r>
            <a:r>
              <a:rPr lang="en-US" sz="2400" dirty="0" smtClean="0">
                <a:latin typeface="BazoukLightSSK"/>
                <a:cs typeface="BazoukLightSSK"/>
              </a:rPr>
              <a:t> Screen</a:t>
            </a:r>
            <a:endParaRPr lang="en-US" sz="2400" dirty="0">
              <a:latin typeface="BazoukLightSSK"/>
              <a:cs typeface="BazoukLightSSK"/>
            </a:endParaRPr>
          </a:p>
          <a:p>
            <a:endParaRPr lang="en-US" sz="2400" dirty="0"/>
          </a:p>
          <a:p>
            <a:r>
              <a:rPr lang="en-US" sz="2400" dirty="0" smtClean="0"/>
              <a:t>Turn on </a:t>
            </a:r>
            <a:r>
              <a:rPr lang="en-US" sz="2400" dirty="0" err="1" smtClean="0"/>
              <a:t>WiFi</a:t>
            </a:r>
            <a:r>
              <a:rPr lang="en-US" sz="2400" dirty="0" smtClean="0"/>
              <a:t> by selecting </a:t>
            </a:r>
            <a:r>
              <a:rPr lang="en-US" sz="2400" dirty="0" err="1" smtClean="0"/>
              <a:t>WiFi</a:t>
            </a:r>
            <a:r>
              <a:rPr lang="en-US" sz="2400" dirty="0" smtClean="0"/>
              <a:t> on the left and taping the button on the right turning it green.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976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azoukLightSSK"/>
                <a:cs typeface="BazoukLightSSK"/>
              </a:rPr>
              <a:t>WiFi</a:t>
            </a:r>
            <a:r>
              <a:rPr lang="en-US" sz="2400" dirty="0" smtClean="0">
                <a:latin typeface="BazoukLightSSK"/>
                <a:cs typeface="BazoukLightSSK"/>
              </a:rPr>
              <a:t> Networks Screen</a:t>
            </a:r>
            <a:endParaRPr lang="en-US" sz="2400" dirty="0">
              <a:latin typeface="BazoukLightSSK"/>
              <a:cs typeface="BazoukLightSSK"/>
            </a:endParaRPr>
          </a:p>
          <a:p>
            <a:endParaRPr lang="en-US" sz="2400" dirty="0"/>
          </a:p>
          <a:p>
            <a:r>
              <a:rPr lang="en-US" sz="2400" dirty="0" smtClean="0"/>
              <a:t>Turn on </a:t>
            </a:r>
            <a:r>
              <a:rPr lang="en-US" sz="2400" dirty="0" err="1" smtClean="0"/>
              <a:t>WiFi</a:t>
            </a:r>
            <a:r>
              <a:rPr lang="en-US" sz="2400" dirty="0" smtClean="0"/>
              <a:t> by selecting </a:t>
            </a:r>
            <a:r>
              <a:rPr lang="en-US" sz="2400" dirty="0" err="1" smtClean="0"/>
              <a:t>WiFi</a:t>
            </a:r>
            <a:r>
              <a:rPr lang="en-US" sz="2400" dirty="0" smtClean="0"/>
              <a:t> on the left and taping the button on the right turning it green.</a:t>
            </a:r>
          </a:p>
          <a:p>
            <a:endParaRPr lang="en-US" sz="2400" dirty="0"/>
          </a:p>
          <a:p>
            <a:r>
              <a:rPr lang="en-US" sz="2400" dirty="0" smtClean="0"/>
              <a:t>Now you will see </a:t>
            </a:r>
            <a:r>
              <a:rPr lang="en-US" sz="2400" dirty="0" err="1" smtClean="0"/>
              <a:t>WiFi</a:t>
            </a:r>
            <a:r>
              <a:rPr lang="en-US" sz="2400" dirty="0" smtClean="0"/>
              <a:t> </a:t>
            </a:r>
            <a:r>
              <a:rPr lang="en-US" sz="2400" dirty="0" err="1" smtClean="0"/>
              <a:t>hotstops</a:t>
            </a:r>
            <a:r>
              <a:rPr lang="en-US" sz="2400" dirty="0" smtClean="0"/>
              <a:t>/networks available to you. Select one to join. A password may be required.</a:t>
            </a:r>
          </a:p>
          <a:p>
            <a:endParaRPr lang="en-US" sz="2400" dirty="0" smtClean="0"/>
          </a:p>
          <a:p>
            <a:r>
              <a:rPr lang="en-US" sz="2400" dirty="0" smtClean="0"/>
              <a:t>Always </a:t>
            </a:r>
            <a:r>
              <a:rPr lang="en-US" sz="2400" dirty="0"/>
              <a:t>connect using </a:t>
            </a:r>
            <a:r>
              <a:rPr lang="en-US" sz="2400" dirty="0" err="1"/>
              <a:t>WiFi</a:t>
            </a:r>
            <a:r>
              <a:rPr lang="en-US" sz="2400" dirty="0"/>
              <a:t> when available.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763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Cellular Data Screen</a:t>
            </a:r>
            <a:endParaRPr lang="en-US" sz="2400" dirty="0">
              <a:latin typeface="BazoukLightSSK"/>
              <a:cs typeface="BazoukLightSSK"/>
            </a:endParaRPr>
          </a:p>
          <a:p>
            <a:endParaRPr lang="en-US" sz="2400" dirty="0"/>
          </a:p>
          <a:p>
            <a:r>
              <a:rPr lang="en-US" sz="2400" dirty="0" smtClean="0"/>
              <a:t>Turn on Cellular Data by selecting Cellular Data on the left and taping the button on the right turning it green.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005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Cellular Data Screen</a:t>
            </a:r>
            <a:endParaRPr lang="en-US" sz="2400" dirty="0">
              <a:latin typeface="BazoukLightSSK"/>
              <a:cs typeface="BazoukLightSSK"/>
            </a:endParaRPr>
          </a:p>
          <a:p>
            <a:endParaRPr lang="en-US" sz="2400" dirty="0"/>
          </a:p>
          <a:p>
            <a:r>
              <a:rPr lang="en-US" sz="2400" dirty="0" smtClean="0"/>
              <a:t>Turn on Cellular Data by selecting Cellular Data on the left and taping the button on the right turning it green.</a:t>
            </a:r>
          </a:p>
          <a:p>
            <a:endParaRPr lang="en-US" sz="2400" dirty="0"/>
          </a:p>
          <a:p>
            <a:r>
              <a:rPr lang="en-US" sz="2400" dirty="0" smtClean="0"/>
              <a:t>Although Cellular Data is always available, signal strength varies by location and traffic. </a:t>
            </a:r>
          </a:p>
          <a:p>
            <a:endParaRPr lang="en-US" sz="2400" dirty="0"/>
          </a:p>
          <a:p>
            <a:r>
              <a:rPr lang="en-US" sz="2400" dirty="0" smtClean="0"/>
              <a:t>Always connect using </a:t>
            </a:r>
            <a:r>
              <a:rPr lang="en-US" sz="2400" dirty="0" err="1" smtClean="0"/>
              <a:t>WiFi</a:t>
            </a:r>
            <a:r>
              <a:rPr lang="en-US" sz="2400" dirty="0" smtClean="0"/>
              <a:t> when available.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814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Pending Uploads Screen</a:t>
            </a:r>
            <a:endParaRPr lang="en-US" sz="2400" dirty="0">
              <a:latin typeface="BazoukLightSSK"/>
              <a:cs typeface="BazoukLightSSK"/>
            </a:endParaRPr>
          </a:p>
          <a:p>
            <a:endParaRPr lang="en-US" sz="2400" dirty="0"/>
          </a:p>
          <a:p>
            <a:r>
              <a:rPr lang="en-US" sz="2400" dirty="0" smtClean="0"/>
              <a:t>After every activation, depending on internet connection and rate of pictures being taken, you may have pending uploads of pictures.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204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Pending Uploads Screen</a:t>
            </a:r>
            <a:endParaRPr lang="en-US" sz="2400" dirty="0">
              <a:latin typeface="BazoukLightSSK"/>
              <a:cs typeface="BazoukLightSSK"/>
            </a:endParaRPr>
          </a:p>
          <a:p>
            <a:endParaRPr lang="en-US" sz="2400" dirty="0"/>
          </a:p>
          <a:p>
            <a:r>
              <a:rPr lang="en-US" sz="2400" dirty="0" smtClean="0"/>
              <a:t>Scroll to the bottom of the left menu and click on the Big Picture name to see if there are any Pending Uploads on the </a:t>
            </a:r>
            <a:r>
              <a:rPr lang="en-US" sz="2400" dirty="0" err="1" smtClean="0"/>
              <a:t>iPad</a:t>
            </a:r>
            <a:r>
              <a:rPr lang="en-US" sz="2400" dirty="0" smtClean="0"/>
              <a:t>. If so, do not turn off the </a:t>
            </a:r>
            <a:r>
              <a:rPr lang="en-US" sz="2400" dirty="0" err="1" smtClean="0"/>
              <a:t>iPad</a:t>
            </a:r>
            <a:r>
              <a:rPr lang="en-US" sz="2400" dirty="0" smtClean="0"/>
              <a:t> until Pending Uploads is 0. </a:t>
            </a:r>
          </a:p>
          <a:p>
            <a:r>
              <a:rPr lang="en-US" sz="2400" dirty="0" smtClean="0"/>
              <a:t>You may have to move to an area with better connectivity away from the activation for the uploads to complete.</a:t>
            </a:r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7852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278</Words>
  <Application>Microsoft Macintosh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Big Shoulders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depatrtment </dc:creator>
  <cp:lastModifiedBy>graphic depatrtment </cp:lastModifiedBy>
  <cp:revision>10</cp:revision>
  <dcterms:created xsi:type="dcterms:W3CDTF">2014-11-12T17:29:58Z</dcterms:created>
  <dcterms:modified xsi:type="dcterms:W3CDTF">2014-11-13T20:32:33Z</dcterms:modified>
</cp:coreProperties>
</file>